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0" r:id="rId3"/>
    <p:sldId id="328" r:id="rId4"/>
    <p:sldId id="295" r:id="rId5"/>
    <p:sldId id="297" r:id="rId6"/>
    <p:sldId id="298" r:id="rId7"/>
    <p:sldId id="299" r:id="rId8"/>
    <p:sldId id="301" r:id="rId9"/>
    <p:sldId id="302" r:id="rId10"/>
    <p:sldId id="304" r:id="rId11"/>
    <p:sldId id="303" r:id="rId12"/>
    <p:sldId id="300" r:id="rId13"/>
    <p:sldId id="330" r:id="rId14"/>
    <p:sldId id="329" r:id="rId15"/>
    <p:sldId id="296" r:id="rId16"/>
    <p:sldId id="305" r:id="rId17"/>
    <p:sldId id="307" r:id="rId18"/>
    <p:sldId id="308" r:id="rId19"/>
    <p:sldId id="261" r:id="rId20"/>
    <p:sldId id="309" r:id="rId21"/>
    <p:sldId id="314" r:id="rId22"/>
    <p:sldId id="315" r:id="rId23"/>
    <p:sldId id="317" r:id="rId24"/>
    <p:sldId id="318" r:id="rId25"/>
    <p:sldId id="319" r:id="rId26"/>
    <p:sldId id="322" r:id="rId27"/>
    <p:sldId id="320" r:id="rId28"/>
    <p:sldId id="324" r:id="rId29"/>
    <p:sldId id="325" r:id="rId30"/>
    <p:sldId id="310" r:id="rId31"/>
    <p:sldId id="313" r:id="rId32"/>
    <p:sldId id="331" r:id="rId33"/>
    <p:sldId id="312" r:id="rId34"/>
    <p:sldId id="326" r:id="rId35"/>
    <p:sldId id="327" r:id="rId36"/>
    <p:sldId id="311" r:id="rId37"/>
  </p:sldIdLst>
  <p:sldSz cx="9144000" cy="5143500" type="screen16x9"/>
  <p:notesSz cx="6858000" cy="9144000"/>
  <p:embeddedFontLst>
    <p:embeddedFont>
      <p:font typeface="Epilogue"/>
      <p:regular r:id="rId40"/>
      <p:bold r:id="rId41"/>
      <p:italic r:id="rId42"/>
      <p:boldItalic r:id="rId43"/>
    </p:embeddedFont>
    <p:embeddedFont>
      <p:font typeface="Lexend Deca"/>
      <p:regular r:id="rId44"/>
      <p:bold r:id="rId45"/>
    </p:embeddedFont>
    <p:embeddedFont>
      <p:font typeface="Nunito Light" pitchFamily="2" charset="0"/>
      <p:regular r:id="rId46"/>
      <p:italic r:id="rId47"/>
    </p:embeddedFont>
    <p:embeddedFont>
      <p:font typeface="Tajawal" panose="00000500000000000000" pitchFamily="2" charset="-78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298FC7-2126-4AF8-87CD-48B21BC0D9FD}">
  <a:tblStyle styleId="{E7298FC7-2126-4AF8-87CD-48B21BC0D9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C1E899-ACD8-43DB-9E41-49789F6C7B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408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8AA176-80D1-FE7A-723E-BD9281BEFB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2E4AB-1F30-364C-7A2E-F9B49968F3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5B9CC-A75A-4FED-8498-EDF57AA4D72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3D907-31A9-9F80-ECD7-6068BC76C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60D43-2D43-B24A-4A27-345A38F4E8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371C6-B72D-4B8A-B79C-C886F5BD4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99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34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38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505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253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01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c00c3f14b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4c00c3f14b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11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c00c3f14b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4c00c3f14b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08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93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c1a1caa51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c1a1caa51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258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c1a1caa51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c1a1caa51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4c1a1caa51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4c1a1caa51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509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147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4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206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36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613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761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507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457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c1a1caa5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c1a1caa5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7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4c1a1caa51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4c1a1caa51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6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232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c1a1caa51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4c1a1caa51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9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c1a1caa51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4c1a1caa51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5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c1a1caa51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4c1a1caa51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947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764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331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24c1a1caa51_0_3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24c1a1caa51_0_3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66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c0a97315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c0a97315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72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36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7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5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c1a1caa5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c1a1caa5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64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23988"/>
            <a:ext cx="53208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84650"/>
            <a:ext cx="4154100" cy="47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8F4467-C047-EF72-5D9F-889C7E3D07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700978" y="3100300"/>
            <a:ext cx="4729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3700975" y="1511325"/>
            <a:ext cx="4729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517567" y="289937"/>
            <a:ext cx="687704" cy="153887"/>
            <a:chOff x="5906767" y="105437"/>
            <a:chExt cx="687704" cy="153887"/>
          </a:xfrm>
        </p:grpSpPr>
        <p:sp>
          <p:nvSpPr>
            <p:cNvPr id="102" name="Google Shape;102;p1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378933" y="1570980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6282617" y="4604012"/>
            <a:ext cx="687704" cy="153887"/>
            <a:chOff x="5906767" y="105437"/>
            <a:chExt cx="687704" cy="153887"/>
          </a:xfrm>
        </p:grpSpPr>
        <p:sp>
          <p:nvSpPr>
            <p:cNvPr id="106" name="Google Shape;106;p1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9DCAC76-54DB-FBDC-7434-D8780CFC76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53458" y="129475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7165235" y="202257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1619242" y="4780112"/>
            <a:ext cx="687704" cy="153887"/>
            <a:chOff x="5906767" y="105437"/>
            <a:chExt cx="687704" cy="153887"/>
          </a:xfrm>
        </p:grpSpPr>
        <p:sp>
          <p:nvSpPr>
            <p:cNvPr id="135" name="Google Shape;135;p1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8430767" y="2198837"/>
            <a:ext cx="687704" cy="153887"/>
            <a:chOff x="5906767" y="105437"/>
            <a:chExt cx="687704" cy="153887"/>
          </a:xfrm>
        </p:grpSpPr>
        <p:sp>
          <p:nvSpPr>
            <p:cNvPr id="138" name="Google Shape;138;p1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7BB816D-B396-18F9-3A0E-4A2CAC7000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720000" y="2171599"/>
            <a:ext cx="2262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2"/>
          </p:nvPr>
        </p:nvSpPr>
        <p:spPr>
          <a:xfrm>
            <a:off x="3440998" y="2171599"/>
            <a:ext cx="2262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3"/>
          </p:nvPr>
        </p:nvSpPr>
        <p:spPr>
          <a:xfrm>
            <a:off x="6162002" y="2171599"/>
            <a:ext cx="2262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4"/>
          </p:nvPr>
        </p:nvSpPr>
        <p:spPr>
          <a:xfrm>
            <a:off x="720000" y="1788525"/>
            <a:ext cx="2262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5"/>
          </p:nvPr>
        </p:nvSpPr>
        <p:spPr>
          <a:xfrm>
            <a:off x="3441001" y="1788525"/>
            <a:ext cx="2262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6"/>
          </p:nvPr>
        </p:nvSpPr>
        <p:spPr>
          <a:xfrm>
            <a:off x="6162003" y="1788525"/>
            <a:ext cx="2262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5432983" y="20145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21"/>
          <p:cNvGrpSpPr/>
          <p:nvPr/>
        </p:nvGrpSpPr>
        <p:grpSpPr>
          <a:xfrm>
            <a:off x="-8" y="4268037"/>
            <a:ext cx="687704" cy="153887"/>
            <a:chOff x="5906767" y="105437"/>
            <a:chExt cx="687704" cy="153887"/>
          </a:xfrm>
        </p:grpSpPr>
        <p:sp>
          <p:nvSpPr>
            <p:cNvPr id="176" name="Google Shape;176;p21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4A280E0-343F-2CA9-CD74-67EF3470C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720000" y="1643009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3551198" y="1643009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720000" y="3435001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4"/>
          </p:nvPr>
        </p:nvSpPr>
        <p:spPr>
          <a:xfrm>
            <a:off x="3551198" y="3435001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6385368" y="1643009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6"/>
          </p:nvPr>
        </p:nvSpPr>
        <p:spPr>
          <a:xfrm>
            <a:off x="6385368" y="3435001"/>
            <a:ext cx="2042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7"/>
          </p:nvPr>
        </p:nvSpPr>
        <p:spPr>
          <a:xfrm>
            <a:off x="720000" y="126911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8"/>
          </p:nvPr>
        </p:nvSpPr>
        <p:spPr>
          <a:xfrm>
            <a:off x="3551198" y="126911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9"/>
          </p:nvPr>
        </p:nvSpPr>
        <p:spPr>
          <a:xfrm>
            <a:off x="6385368" y="126911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13"/>
          </p:nvPr>
        </p:nvSpPr>
        <p:spPr>
          <a:xfrm>
            <a:off x="720000" y="305790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4"/>
          </p:nvPr>
        </p:nvSpPr>
        <p:spPr>
          <a:xfrm>
            <a:off x="3551198" y="305790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15"/>
          </p:nvPr>
        </p:nvSpPr>
        <p:spPr>
          <a:xfrm>
            <a:off x="6385368" y="3057903"/>
            <a:ext cx="2045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-46424" y="4743775"/>
            <a:ext cx="716244" cy="160274"/>
            <a:chOff x="5906767" y="105437"/>
            <a:chExt cx="687704" cy="153887"/>
          </a:xfrm>
        </p:grpSpPr>
        <p:sp>
          <p:nvSpPr>
            <p:cNvPr id="211" name="Google Shape;211;p2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3"/>
          <p:cNvGrpSpPr/>
          <p:nvPr/>
        </p:nvGrpSpPr>
        <p:grpSpPr>
          <a:xfrm>
            <a:off x="4162376" y="247675"/>
            <a:ext cx="716244" cy="160274"/>
            <a:chOff x="5906767" y="105437"/>
            <a:chExt cx="687704" cy="153887"/>
          </a:xfrm>
        </p:grpSpPr>
        <p:sp>
          <p:nvSpPr>
            <p:cNvPr id="214" name="Google Shape;214;p2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3"/>
          <p:cNvSpPr/>
          <p:nvPr/>
        </p:nvSpPr>
        <p:spPr>
          <a:xfrm rot="1078120">
            <a:off x="8547086" y="663692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0A58102-F198-6C03-16FA-33077A9847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4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37EC6E0-5ADD-65E7-1CB7-D9B2747017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noFill/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7"/>
          <p:cNvGrpSpPr/>
          <p:nvPr/>
        </p:nvGrpSpPr>
        <p:grpSpPr>
          <a:xfrm>
            <a:off x="64365" y="2334801"/>
            <a:ext cx="9015277" cy="523932"/>
            <a:chOff x="62628" y="2334801"/>
            <a:chExt cx="9015277" cy="523932"/>
          </a:xfrm>
        </p:grpSpPr>
        <p:sp>
          <p:nvSpPr>
            <p:cNvPr id="246" name="Google Shape;246;p27"/>
            <p:cNvSpPr/>
            <p:nvPr/>
          </p:nvSpPr>
          <p:spPr>
            <a:xfrm>
              <a:off x="62628" y="2334801"/>
              <a:ext cx="243527" cy="523932"/>
            </a:xfrm>
            <a:custGeom>
              <a:avLst/>
              <a:gdLst/>
              <a:ahLst/>
              <a:cxnLst/>
              <a:rect l="l" t="t" r="r" b="b"/>
              <a:pathLst>
                <a:path w="5135" h="11047" extrusionOk="0">
                  <a:moveTo>
                    <a:pt x="2575" y="0"/>
                  </a:moveTo>
                  <a:lnTo>
                    <a:pt x="0" y="6598"/>
                  </a:lnTo>
                  <a:lnTo>
                    <a:pt x="2575" y="6598"/>
                  </a:lnTo>
                  <a:lnTo>
                    <a:pt x="2575" y="11046"/>
                  </a:lnTo>
                  <a:lnTo>
                    <a:pt x="5135" y="4434"/>
                  </a:lnTo>
                  <a:lnTo>
                    <a:pt x="2575" y="4434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 rot="10800000" flipH="1">
              <a:off x="8834378" y="2334801"/>
              <a:ext cx="243527" cy="523932"/>
            </a:xfrm>
            <a:custGeom>
              <a:avLst/>
              <a:gdLst/>
              <a:ahLst/>
              <a:cxnLst/>
              <a:rect l="l" t="t" r="r" b="b"/>
              <a:pathLst>
                <a:path w="5135" h="11047" extrusionOk="0">
                  <a:moveTo>
                    <a:pt x="2575" y="0"/>
                  </a:moveTo>
                  <a:lnTo>
                    <a:pt x="0" y="6598"/>
                  </a:lnTo>
                  <a:lnTo>
                    <a:pt x="2575" y="6598"/>
                  </a:lnTo>
                  <a:lnTo>
                    <a:pt x="2575" y="11046"/>
                  </a:lnTo>
                  <a:lnTo>
                    <a:pt x="5135" y="4434"/>
                  </a:lnTo>
                  <a:lnTo>
                    <a:pt x="2575" y="4434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8A9D0CB-CA76-55B7-0C96-DEB29692C9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91900" y="2241550"/>
            <a:ext cx="2950800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05625" y="1235475"/>
            <a:ext cx="1250100" cy="841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>
            <a:off x="-5" y="624227"/>
            <a:ext cx="754756" cy="168907"/>
            <a:chOff x="5906767" y="105437"/>
            <a:chExt cx="687704" cy="153887"/>
          </a:xfrm>
        </p:grpSpPr>
        <p:sp>
          <p:nvSpPr>
            <p:cNvPr id="17" name="Google Shape;17;p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8494745" y="3569202"/>
            <a:ext cx="754756" cy="168907"/>
            <a:chOff x="5906767" y="105437"/>
            <a:chExt cx="687704" cy="153887"/>
          </a:xfrm>
        </p:grpSpPr>
        <p:sp>
          <p:nvSpPr>
            <p:cNvPr id="20" name="Google Shape;20;p3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652D1F7-7FC0-D8B7-4BFE-8334B79556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497678" y="1711275"/>
            <a:ext cx="2676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975063" y="1711275"/>
            <a:ext cx="26760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975063" y="1336275"/>
            <a:ext cx="2676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497679" y="1336275"/>
            <a:ext cx="2676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079172" y="158057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8523783" y="7830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408083" y="4165330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6404367" y="4689699"/>
            <a:ext cx="687704" cy="153887"/>
            <a:chOff x="5906767" y="105437"/>
            <a:chExt cx="687704" cy="153887"/>
          </a:xfrm>
        </p:grpSpPr>
        <p:sp>
          <p:nvSpPr>
            <p:cNvPr id="41" name="Google Shape;41;p5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FB5B87A-E19B-2983-5985-94CB617BB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13225" y="1434150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713225" y="2033249"/>
            <a:ext cx="3386400" cy="16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>
            <a:spLocks noGrp="1"/>
          </p:cNvSpPr>
          <p:nvPr>
            <p:ph type="pic" idx="2"/>
          </p:nvPr>
        </p:nvSpPr>
        <p:spPr>
          <a:xfrm>
            <a:off x="4247375" y="242800"/>
            <a:ext cx="4550400" cy="464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437208" y="756730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5343EEC-33E0-C19B-1068-66794C4EE1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1ED8C01-2A02-28DB-5463-0D916E5EF5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372E8F5-4FD7-9B97-77BD-C6C444B891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183300" y="142800"/>
            <a:ext cx="8777400" cy="4857900"/>
          </a:xfrm>
          <a:prstGeom prst="roundRect">
            <a:avLst>
              <a:gd name="adj" fmla="val 3175"/>
            </a:avLst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7C28C16-433F-D98C-3ED8-9E3E582F4C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183300" y="142800"/>
            <a:ext cx="8777400" cy="4857900"/>
          </a:xfrm>
          <a:prstGeom prst="roundRect">
            <a:avLst>
              <a:gd name="adj" fmla="val 381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5600"/>
            <a:ext cx="6576000" cy="1166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29808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1" name="Google Shape;71;p11"/>
          <p:cNvGrpSpPr/>
          <p:nvPr/>
        </p:nvGrpSpPr>
        <p:grpSpPr>
          <a:xfrm>
            <a:off x="7304517" y="4648887"/>
            <a:ext cx="687704" cy="153887"/>
            <a:chOff x="5906767" y="105437"/>
            <a:chExt cx="687704" cy="153887"/>
          </a:xfrm>
        </p:grpSpPr>
        <p:sp>
          <p:nvSpPr>
            <p:cNvPr id="72" name="Google Shape;72;p11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5CF419F-DB36-0DBB-46A9-B3E5AC356A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="1">
                <a:solidFill>
                  <a:schemeClr val="accent4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044371C6-B72D-4B8A-B79C-C886F5BD413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Epilogue"/>
              <a:buNone/>
              <a:defRPr sz="3500" b="1">
                <a:solidFill>
                  <a:schemeClr val="accent4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3" r:id="rId11"/>
    <p:sldLayoutId id="2147483667" r:id="rId12"/>
    <p:sldLayoutId id="2147483669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Real%20Test%20Video.mp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ctrTitle"/>
          </p:nvPr>
        </p:nvSpPr>
        <p:spPr>
          <a:xfrm>
            <a:off x="227939" y="799690"/>
            <a:ext cx="5320800" cy="17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نظام إدارة الطاقة الشمسية</a:t>
            </a:r>
            <a:endParaRPr sz="4800" dirty="0">
              <a:solidFill>
                <a:schemeClr val="dk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413126" y="2571743"/>
            <a:ext cx="4664046" cy="1622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b="1" dirty="0">
                <a:latin typeface="Tajawal" panose="00000500000000000000" pitchFamily="2" charset="-78"/>
                <a:cs typeface="Tajawal" panose="00000500000000000000" pitchFamily="2" charset="-78"/>
              </a:rPr>
              <a:t>تحضير المهندسين: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محمد توفيق سراج الدين – محمد حسام مسلماني</a:t>
            </a:r>
          </a:p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– وحيد </a:t>
            </a:r>
            <a:r>
              <a:rPr lang="ar-AE" dirty="0" err="1">
                <a:latin typeface="Tajawal" panose="00000500000000000000" pitchFamily="2" charset="-78"/>
                <a:cs typeface="Tajawal" panose="00000500000000000000" pitchFamily="2" charset="-78"/>
              </a:rPr>
              <a:t>حنبلاس</a:t>
            </a:r>
            <a:endParaRPr lang="ar-AE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ar-AE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b="1" dirty="0">
                <a:latin typeface="Tajawal" panose="00000500000000000000" pitchFamily="2" charset="-78"/>
                <a:cs typeface="Tajawal" panose="00000500000000000000" pitchFamily="2" charset="-78"/>
              </a:rPr>
              <a:t>بإشراف: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د. شذا زبيدة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260" name="Google Shape;260;p31"/>
          <p:cNvGrpSpPr/>
          <p:nvPr/>
        </p:nvGrpSpPr>
        <p:grpSpPr>
          <a:xfrm>
            <a:off x="1015066" y="639416"/>
            <a:ext cx="716244" cy="160274"/>
            <a:chOff x="5906767" y="105437"/>
            <a:chExt cx="687704" cy="153887"/>
          </a:xfrm>
        </p:grpSpPr>
        <p:sp>
          <p:nvSpPr>
            <p:cNvPr id="261" name="Google Shape;261;p31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263" name="Google Shape;263;p31"/>
          <p:cNvSpPr/>
          <p:nvPr/>
        </p:nvSpPr>
        <p:spPr>
          <a:xfrm>
            <a:off x="7172683" y="908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4867327" y="992880"/>
            <a:ext cx="4664047" cy="5371047"/>
            <a:chOff x="4867327" y="992880"/>
            <a:chExt cx="4664047" cy="5371047"/>
          </a:xfrm>
        </p:grpSpPr>
        <p:sp>
          <p:nvSpPr>
            <p:cNvPr id="265" name="Google Shape;265;p31"/>
            <p:cNvSpPr/>
            <p:nvPr/>
          </p:nvSpPr>
          <p:spPr>
            <a:xfrm rot="10800000">
              <a:off x="4867327" y="3843055"/>
              <a:ext cx="4664047" cy="2520872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7478661" y="992880"/>
              <a:ext cx="1144344" cy="1042083"/>
              <a:chOff x="6120293" y="888797"/>
              <a:chExt cx="1031312" cy="939236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>
              <a:off x="5517893" y="1898717"/>
              <a:ext cx="3146846" cy="2560613"/>
              <a:chOff x="1997984" y="185639"/>
              <a:chExt cx="978619" cy="796334"/>
            </a:xfrm>
          </p:grpSpPr>
          <p:grpSp>
            <p:nvGrpSpPr>
              <p:cNvPr id="271" name="Google Shape;271;p31"/>
              <p:cNvGrpSpPr/>
              <p:nvPr/>
            </p:nvGrpSpPr>
            <p:grpSpPr>
              <a:xfrm>
                <a:off x="1997984" y="185639"/>
                <a:ext cx="978619" cy="796334"/>
                <a:chOff x="1997984" y="185639"/>
                <a:chExt cx="978619" cy="796334"/>
              </a:xfrm>
            </p:grpSpPr>
            <p:grpSp>
              <p:nvGrpSpPr>
                <p:cNvPr id="272" name="Google Shape;272;p31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273" name="Google Shape;273;p31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sp>
                  <p:nvSpPr>
                    <p:cNvPr id="274" name="Google Shape;274;p31"/>
                    <p:cNvSpPr/>
                    <p:nvPr/>
                  </p:nvSpPr>
                  <p:spPr>
                    <a:xfrm>
                      <a:off x="2460013" y="766091"/>
                      <a:ext cx="53642" cy="1813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3" h="5927" extrusionOk="0">
                          <a:moveTo>
                            <a:pt x="1" y="0"/>
                          </a:moveTo>
                          <a:lnTo>
                            <a:pt x="1" y="5927"/>
                          </a:lnTo>
                          <a:lnTo>
                            <a:pt x="1753" y="5927"/>
                          </a:lnTo>
                          <a:lnTo>
                            <a:pt x="1753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75" name="Google Shape;275;p31"/>
                    <p:cNvSpPr/>
                    <p:nvPr/>
                  </p:nvSpPr>
                  <p:spPr>
                    <a:xfrm>
                      <a:off x="2427394" y="960952"/>
                      <a:ext cx="119830" cy="79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6" h="260" extrusionOk="0">
                          <a:moveTo>
                            <a:pt x="137" y="1"/>
                          </a:moveTo>
                          <a:lnTo>
                            <a:pt x="0" y="260"/>
                          </a:lnTo>
                          <a:lnTo>
                            <a:pt x="3916" y="260"/>
                          </a:lnTo>
                          <a:lnTo>
                            <a:pt x="377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76" name="Google Shape;276;p31"/>
                    <p:cNvSpPr/>
                    <p:nvPr/>
                  </p:nvSpPr>
                  <p:spPr>
                    <a:xfrm>
                      <a:off x="2427394" y="968877"/>
                      <a:ext cx="119830" cy="130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6" h="428" extrusionOk="0">
                          <a:moveTo>
                            <a:pt x="0" y="1"/>
                          </a:moveTo>
                          <a:lnTo>
                            <a:pt x="0" y="427"/>
                          </a:lnTo>
                          <a:lnTo>
                            <a:pt x="3916" y="427"/>
                          </a:lnTo>
                          <a:lnTo>
                            <a:pt x="3916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77" name="Google Shape;277;p31"/>
                    <p:cNvSpPr/>
                    <p:nvPr/>
                  </p:nvSpPr>
                  <p:spPr>
                    <a:xfrm>
                      <a:off x="1997984" y="185639"/>
                      <a:ext cx="978619" cy="589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981" h="19274" extrusionOk="0">
                          <a:moveTo>
                            <a:pt x="3475" y="0"/>
                          </a:moveTo>
                          <a:lnTo>
                            <a:pt x="123" y="18649"/>
                          </a:lnTo>
                          <a:lnTo>
                            <a:pt x="1" y="19274"/>
                          </a:lnTo>
                          <a:lnTo>
                            <a:pt x="31981" y="19274"/>
                          </a:lnTo>
                          <a:lnTo>
                            <a:pt x="31859" y="18649"/>
                          </a:lnTo>
                          <a:lnTo>
                            <a:pt x="28507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78" name="Google Shape;278;p31"/>
                    <p:cNvSpPr/>
                    <p:nvPr/>
                  </p:nvSpPr>
                  <p:spPr>
                    <a:xfrm>
                      <a:off x="2001717" y="185639"/>
                      <a:ext cx="971183" cy="57069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38" h="18650" extrusionOk="0">
                          <a:moveTo>
                            <a:pt x="3353" y="0"/>
                          </a:moveTo>
                          <a:lnTo>
                            <a:pt x="1" y="18649"/>
                          </a:lnTo>
                          <a:lnTo>
                            <a:pt x="31737" y="18649"/>
                          </a:lnTo>
                          <a:lnTo>
                            <a:pt x="2838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79" name="Google Shape;279;p31"/>
                    <p:cNvSpPr/>
                    <p:nvPr/>
                  </p:nvSpPr>
                  <p:spPr>
                    <a:xfrm>
                      <a:off x="2460013" y="766091"/>
                      <a:ext cx="13556" cy="1813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3" h="5927" extrusionOk="0">
                          <a:moveTo>
                            <a:pt x="1" y="0"/>
                          </a:moveTo>
                          <a:lnTo>
                            <a:pt x="1" y="5927"/>
                          </a:lnTo>
                          <a:lnTo>
                            <a:pt x="442" y="5927"/>
                          </a:lnTo>
                          <a:lnTo>
                            <a:pt x="442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0" name="Google Shape;280;p31"/>
                    <p:cNvSpPr/>
                    <p:nvPr/>
                  </p:nvSpPr>
                  <p:spPr>
                    <a:xfrm>
                      <a:off x="2450221" y="933932"/>
                      <a:ext cx="74174" cy="340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24" h="1113" extrusionOk="0">
                          <a:moveTo>
                            <a:pt x="321" y="0"/>
                          </a:moveTo>
                          <a:lnTo>
                            <a:pt x="1" y="1112"/>
                          </a:lnTo>
                          <a:lnTo>
                            <a:pt x="2423" y="1112"/>
                          </a:lnTo>
                          <a:lnTo>
                            <a:pt x="2103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</p:grpSp>
              <p:grpSp>
                <p:nvGrpSpPr>
                  <p:cNvPr id="281" name="Google Shape;281;p31"/>
                  <p:cNvGrpSpPr/>
                  <p:nvPr/>
                </p:nvGrpSpPr>
                <p:grpSpPr>
                  <a:xfrm>
                    <a:off x="2016160" y="192157"/>
                    <a:ext cx="944132" cy="551565"/>
                    <a:chOff x="2016160" y="192157"/>
                    <a:chExt cx="944132" cy="551565"/>
                  </a:xfrm>
                </p:grpSpPr>
                <p:sp>
                  <p:nvSpPr>
                    <p:cNvPr id="282" name="Google Shape;282;p31"/>
                    <p:cNvSpPr/>
                    <p:nvPr/>
                  </p:nvSpPr>
                  <p:spPr>
                    <a:xfrm>
                      <a:off x="2016160" y="439711"/>
                      <a:ext cx="325003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21" h="9935" extrusionOk="0">
                          <a:moveTo>
                            <a:pt x="1738" y="1"/>
                          </a:moveTo>
                          <a:lnTo>
                            <a:pt x="1" y="9935"/>
                          </a:lnTo>
                          <a:lnTo>
                            <a:pt x="10041" y="9935"/>
                          </a:lnTo>
                          <a:lnTo>
                            <a:pt x="10620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3" name="Google Shape;283;p31"/>
                    <p:cNvSpPr/>
                    <p:nvPr/>
                  </p:nvSpPr>
                  <p:spPr>
                    <a:xfrm>
                      <a:off x="2335073" y="439711"/>
                      <a:ext cx="306337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011" h="9935" extrusionOk="0">
                          <a:moveTo>
                            <a:pt x="549" y="1"/>
                          </a:moveTo>
                          <a:lnTo>
                            <a:pt x="0" y="9935"/>
                          </a:lnTo>
                          <a:lnTo>
                            <a:pt x="10010" y="9935"/>
                          </a:lnTo>
                          <a:lnTo>
                            <a:pt x="944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4" name="Google Shape;284;p31"/>
                    <p:cNvSpPr/>
                    <p:nvPr/>
                  </p:nvSpPr>
                  <p:spPr>
                    <a:xfrm>
                      <a:off x="2634372" y="439711"/>
                      <a:ext cx="325921" cy="30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651" h="9935" extrusionOk="0">
                          <a:moveTo>
                            <a:pt x="1" y="1"/>
                          </a:moveTo>
                          <a:lnTo>
                            <a:pt x="610" y="9935"/>
                          </a:lnTo>
                          <a:lnTo>
                            <a:pt x="10651" y="9935"/>
                          </a:lnTo>
                          <a:lnTo>
                            <a:pt x="8899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5" name="Google Shape;285;p31"/>
                    <p:cNvSpPr/>
                    <p:nvPr/>
                  </p:nvSpPr>
                  <p:spPr>
                    <a:xfrm>
                      <a:off x="2070261" y="192157"/>
                      <a:ext cx="286294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56" h="7878" extrusionOk="0">
                          <a:moveTo>
                            <a:pt x="1387" y="1"/>
                          </a:moveTo>
                          <a:lnTo>
                            <a:pt x="0" y="7878"/>
                          </a:lnTo>
                          <a:lnTo>
                            <a:pt x="8883" y="7878"/>
                          </a:lnTo>
                          <a:lnTo>
                            <a:pt x="9355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6" name="Google Shape;286;p31"/>
                    <p:cNvSpPr/>
                    <p:nvPr/>
                  </p:nvSpPr>
                  <p:spPr>
                    <a:xfrm>
                      <a:off x="2352332" y="192157"/>
                      <a:ext cx="271820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883" h="7878" extrusionOk="0">
                          <a:moveTo>
                            <a:pt x="442" y="1"/>
                          </a:moveTo>
                          <a:lnTo>
                            <a:pt x="0" y="7878"/>
                          </a:lnTo>
                          <a:lnTo>
                            <a:pt x="8883" y="7878"/>
                          </a:lnTo>
                          <a:lnTo>
                            <a:pt x="842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287" name="Google Shape;287;p31"/>
                    <p:cNvSpPr/>
                    <p:nvPr/>
                  </p:nvSpPr>
                  <p:spPr>
                    <a:xfrm>
                      <a:off x="2619470" y="192157"/>
                      <a:ext cx="285804" cy="2410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40" h="7878" extrusionOk="0">
                          <a:moveTo>
                            <a:pt x="0" y="1"/>
                          </a:moveTo>
                          <a:lnTo>
                            <a:pt x="473" y="7878"/>
                          </a:lnTo>
                          <a:lnTo>
                            <a:pt x="9340" y="7878"/>
                          </a:lnTo>
                          <a:lnTo>
                            <a:pt x="7969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</p:grpSp>
            </p:grpSp>
            <p:grpSp>
              <p:nvGrpSpPr>
                <p:cNvPr id="288" name="Google Shape;288;p31"/>
                <p:cNvGrpSpPr/>
                <p:nvPr/>
              </p:nvGrpSpPr>
              <p:grpSpPr>
                <a:xfrm>
                  <a:off x="2023627" y="195890"/>
                  <a:ext cx="928282" cy="543181"/>
                  <a:chOff x="2023627" y="195890"/>
                  <a:chExt cx="928282" cy="543181"/>
                </a:xfrm>
              </p:grpSpPr>
              <p:sp>
                <p:nvSpPr>
                  <p:cNvPr id="289" name="Google Shape;289;p31"/>
                  <p:cNvSpPr/>
                  <p:nvPr/>
                </p:nvSpPr>
                <p:spPr>
                  <a:xfrm>
                    <a:off x="2031093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458" y="1"/>
                        </a:moveTo>
                        <a:cubicBezTo>
                          <a:pt x="320" y="107"/>
                          <a:pt x="275" y="138"/>
                          <a:pt x="138" y="229"/>
                        </a:cubicBezTo>
                        <a:lnTo>
                          <a:pt x="0" y="1037"/>
                        </a:lnTo>
                        <a:cubicBezTo>
                          <a:pt x="92" y="1113"/>
                          <a:pt x="153" y="1174"/>
                          <a:pt x="244" y="1265"/>
                        </a:cubicBezTo>
                        <a:lnTo>
                          <a:pt x="1219" y="1265"/>
                        </a:lnTo>
                        <a:cubicBezTo>
                          <a:pt x="1356" y="1189"/>
                          <a:pt x="1417" y="1128"/>
                          <a:pt x="1555" y="1037"/>
                        </a:cubicBezTo>
                        <a:lnTo>
                          <a:pt x="1661" y="229"/>
                        </a:lnTo>
                        <a:cubicBezTo>
                          <a:pt x="1570" y="153"/>
                          <a:pt x="1509" y="107"/>
                          <a:pt x="14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0" name="Google Shape;290;p31"/>
                  <p:cNvSpPr/>
                  <p:nvPr/>
                </p:nvSpPr>
                <p:spPr>
                  <a:xfrm>
                    <a:off x="2023627" y="698465"/>
                    <a:ext cx="51775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2" h="1327" extrusionOk="0">
                        <a:moveTo>
                          <a:pt x="458" y="1"/>
                        </a:moveTo>
                        <a:cubicBezTo>
                          <a:pt x="351" y="108"/>
                          <a:pt x="275" y="153"/>
                          <a:pt x="138" y="260"/>
                        </a:cubicBezTo>
                        <a:lnTo>
                          <a:pt x="1" y="1067"/>
                        </a:lnTo>
                        <a:lnTo>
                          <a:pt x="244" y="1326"/>
                        </a:lnTo>
                        <a:lnTo>
                          <a:pt x="1235" y="1326"/>
                        </a:lnTo>
                        <a:cubicBezTo>
                          <a:pt x="1357" y="1220"/>
                          <a:pt x="1433" y="1174"/>
                          <a:pt x="1570" y="1067"/>
                        </a:cubicBezTo>
                        <a:lnTo>
                          <a:pt x="1692" y="260"/>
                        </a:lnTo>
                        <a:cubicBezTo>
                          <a:pt x="1600" y="153"/>
                          <a:pt x="1540" y="108"/>
                          <a:pt x="143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1" name="Google Shape;291;p31"/>
                  <p:cNvSpPr/>
                  <p:nvPr/>
                </p:nvSpPr>
                <p:spPr>
                  <a:xfrm>
                    <a:off x="2037152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458" y="0"/>
                        </a:moveTo>
                        <a:cubicBezTo>
                          <a:pt x="321" y="92"/>
                          <a:pt x="260" y="138"/>
                          <a:pt x="122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19" y="1235"/>
                        </a:lnTo>
                        <a:cubicBezTo>
                          <a:pt x="1357" y="1143"/>
                          <a:pt x="1402" y="1097"/>
                          <a:pt x="1539" y="1006"/>
                        </a:cubicBezTo>
                        <a:lnTo>
                          <a:pt x="1661" y="229"/>
                        </a:lnTo>
                        <a:cubicBezTo>
                          <a:pt x="1555" y="138"/>
                          <a:pt x="1509" y="92"/>
                          <a:pt x="14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2" name="Google Shape;292;p31"/>
                  <p:cNvSpPr/>
                  <p:nvPr/>
                </p:nvSpPr>
                <p:spPr>
                  <a:xfrm>
                    <a:off x="2084704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427" y="0"/>
                        </a:moveTo>
                        <a:cubicBezTo>
                          <a:pt x="305" y="92"/>
                          <a:pt x="229" y="138"/>
                          <a:pt x="123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20" y="1235"/>
                        </a:lnTo>
                        <a:cubicBezTo>
                          <a:pt x="1357" y="1143"/>
                          <a:pt x="1433" y="1097"/>
                          <a:pt x="1539" y="1006"/>
                        </a:cubicBezTo>
                        <a:lnTo>
                          <a:pt x="1661" y="229"/>
                        </a:lnTo>
                        <a:cubicBezTo>
                          <a:pt x="1539" y="138"/>
                          <a:pt x="1509" y="92"/>
                          <a:pt x="137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3" name="Google Shape;293;p31"/>
                  <p:cNvSpPr/>
                  <p:nvPr/>
                </p:nvSpPr>
                <p:spPr>
                  <a:xfrm>
                    <a:off x="2133205" y="620618"/>
                    <a:ext cx="49450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35" extrusionOk="0">
                        <a:moveTo>
                          <a:pt x="427" y="0"/>
                        </a:moveTo>
                        <a:cubicBezTo>
                          <a:pt x="305" y="92"/>
                          <a:pt x="229" y="138"/>
                          <a:pt x="122" y="229"/>
                        </a:cubicBezTo>
                        <a:lnTo>
                          <a:pt x="0" y="1006"/>
                        </a:lnTo>
                        <a:cubicBezTo>
                          <a:pt x="92" y="1097"/>
                          <a:pt x="153" y="1143"/>
                          <a:pt x="244" y="1235"/>
                        </a:cubicBezTo>
                        <a:lnTo>
                          <a:pt x="1219" y="1235"/>
                        </a:lnTo>
                        <a:cubicBezTo>
                          <a:pt x="1341" y="1143"/>
                          <a:pt x="1417" y="1097"/>
                          <a:pt x="1524" y="1006"/>
                        </a:cubicBezTo>
                        <a:lnTo>
                          <a:pt x="1615" y="229"/>
                        </a:lnTo>
                        <a:cubicBezTo>
                          <a:pt x="1524" y="138"/>
                          <a:pt x="1463" y="92"/>
                          <a:pt x="137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4" name="Google Shape;294;p31"/>
                  <p:cNvSpPr/>
                  <p:nvPr/>
                </p:nvSpPr>
                <p:spPr>
                  <a:xfrm>
                    <a:off x="2180758" y="620618"/>
                    <a:ext cx="49450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35" extrusionOk="0">
                        <a:moveTo>
                          <a:pt x="412" y="0"/>
                        </a:moveTo>
                        <a:cubicBezTo>
                          <a:pt x="290" y="92"/>
                          <a:pt x="214" y="138"/>
                          <a:pt x="107" y="229"/>
                        </a:cubicBezTo>
                        <a:lnTo>
                          <a:pt x="0" y="1006"/>
                        </a:lnTo>
                        <a:cubicBezTo>
                          <a:pt x="107" y="1097"/>
                          <a:pt x="168" y="1143"/>
                          <a:pt x="259" y="1235"/>
                        </a:cubicBezTo>
                        <a:lnTo>
                          <a:pt x="1234" y="1235"/>
                        </a:lnTo>
                        <a:cubicBezTo>
                          <a:pt x="1341" y="1143"/>
                          <a:pt x="1417" y="1097"/>
                          <a:pt x="1539" y="1006"/>
                        </a:cubicBezTo>
                        <a:lnTo>
                          <a:pt x="1615" y="229"/>
                        </a:lnTo>
                        <a:cubicBezTo>
                          <a:pt x="1509" y="138"/>
                          <a:pt x="1463" y="92"/>
                          <a:pt x="135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5" name="Google Shape;295;p31"/>
                  <p:cNvSpPr/>
                  <p:nvPr/>
                </p:nvSpPr>
                <p:spPr>
                  <a:xfrm>
                    <a:off x="2228769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381" y="0"/>
                        </a:moveTo>
                        <a:cubicBezTo>
                          <a:pt x="260" y="92"/>
                          <a:pt x="183" y="138"/>
                          <a:pt x="77" y="229"/>
                        </a:cubicBezTo>
                        <a:lnTo>
                          <a:pt x="1" y="1006"/>
                        </a:lnTo>
                        <a:cubicBezTo>
                          <a:pt x="107" y="1097"/>
                          <a:pt x="168" y="1143"/>
                          <a:pt x="260" y="1235"/>
                        </a:cubicBezTo>
                        <a:lnTo>
                          <a:pt x="1235" y="1235"/>
                        </a:lnTo>
                        <a:cubicBezTo>
                          <a:pt x="1357" y="1143"/>
                          <a:pt x="1433" y="1097"/>
                          <a:pt x="1539" y="1006"/>
                        </a:cubicBezTo>
                        <a:lnTo>
                          <a:pt x="1600" y="229"/>
                        </a:lnTo>
                        <a:cubicBezTo>
                          <a:pt x="1494" y="138"/>
                          <a:pt x="1433" y="92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6" name="Google Shape;296;p31"/>
                  <p:cNvSpPr/>
                  <p:nvPr/>
                </p:nvSpPr>
                <p:spPr>
                  <a:xfrm>
                    <a:off x="2275862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366" y="0"/>
                        </a:moveTo>
                        <a:cubicBezTo>
                          <a:pt x="259" y="92"/>
                          <a:pt x="183" y="138"/>
                          <a:pt x="61" y="229"/>
                        </a:cubicBezTo>
                        <a:lnTo>
                          <a:pt x="0" y="1006"/>
                        </a:lnTo>
                        <a:cubicBezTo>
                          <a:pt x="122" y="1097"/>
                          <a:pt x="168" y="1143"/>
                          <a:pt x="275" y="1235"/>
                        </a:cubicBezTo>
                        <a:lnTo>
                          <a:pt x="1250" y="1235"/>
                        </a:lnTo>
                        <a:cubicBezTo>
                          <a:pt x="1356" y="1143"/>
                          <a:pt x="1433" y="1097"/>
                          <a:pt x="1554" y="1006"/>
                        </a:cubicBezTo>
                        <a:lnTo>
                          <a:pt x="1600" y="229"/>
                        </a:lnTo>
                        <a:cubicBezTo>
                          <a:pt x="1493" y="138"/>
                          <a:pt x="1433" y="92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7" name="Google Shape;297;p31"/>
                  <p:cNvSpPr/>
                  <p:nvPr/>
                </p:nvSpPr>
                <p:spPr>
                  <a:xfrm>
                    <a:off x="2079104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427" y="1"/>
                        </a:moveTo>
                        <a:cubicBezTo>
                          <a:pt x="306" y="107"/>
                          <a:pt x="245" y="138"/>
                          <a:pt x="107" y="229"/>
                        </a:cubicBezTo>
                        <a:lnTo>
                          <a:pt x="1" y="1037"/>
                        </a:lnTo>
                        <a:cubicBezTo>
                          <a:pt x="92" y="1113"/>
                          <a:pt x="153" y="1174"/>
                          <a:pt x="245" y="1265"/>
                        </a:cubicBezTo>
                        <a:lnTo>
                          <a:pt x="1220" y="1265"/>
                        </a:lnTo>
                        <a:cubicBezTo>
                          <a:pt x="1342" y="1189"/>
                          <a:pt x="1403" y="1128"/>
                          <a:pt x="1540" y="1037"/>
                        </a:cubicBezTo>
                        <a:lnTo>
                          <a:pt x="1662" y="229"/>
                        </a:lnTo>
                        <a:cubicBezTo>
                          <a:pt x="1555" y="153"/>
                          <a:pt x="1509" y="107"/>
                          <a:pt x="140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8" name="Google Shape;298;p31"/>
                  <p:cNvSpPr/>
                  <p:nvPr/>
                </p:nvSpPr>
                <p:spPr>
                  <a:xfrm>
                    <a:off x="2128064" y="658838"/>
                    <a:ext cx="49909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266" extrusionOk="0">
                        <a:moveTo>
                          <a:pt x="442" y="1"/>
                        </a:moveTo>
                        <a:cubicBezTo>
                          <a:pt x="305" y="107"/>
                          <a:pt x="229" y="138"/>
                          <a:pt x="107" y="229"/>
                        </a:cubicBezTo>
                        <a:lnTo>
                          <a:pt x="1" y="1037"/>
                        </a:lnTo>
                        <a:cubicBezTo>
                          <a:pt x="92" y="1113"/>
                          <a:pt x="153" y="1174"/>
                          <a:pt x="244" y="1265"/>
                        </a:cubicBezTo>
                        <a:lnTo>
                          <a:pt x="1219" y="1265"/>
                        </a:lnTo>
                        <a:cubicBezTo>
                          <a:pt x="1357" y="1189"/>
                          <a:pt x="1433" y="1128"/>
                          <a:pt x="1539" y="1037"/>
                        </a:cubicBezTo>
                        <a:lnTo>
                          <a:pt x="1631" y="229"/>
                        </a:lnTo>
                        <a:cubicBezTo>
                          <a:pt x="1539" y="153"/>
                          <a:pt x="1478" y="107"/>
                          <a:pt x="140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299" name="Google Shape;299;p31"/>
                  <p:cNvSpPr/>
                  <p:nvPr/>
                </p:nvSpPr>
                <p:spPr>
                  <a:xfrm>
                    <a:off x="2177024" y="658838"/>
                    <a:ext cx="4945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66" extrusionOk="0">
                        <a:moveTo>
                          <a:pt x="396" y="1"/>
                        </a:moveTo>
                        <a:cubicBezTo>
                          <a:pt x="290" y="107"/>
                          <a:pt x="214" y="138"/>
                          <a:pt x="92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68" y="1174"/>
                          <a:pt x="259" y="1265"/>
                        </a:cubicBezTo>
                        <a:lnTo>
                          <a:pt x="1234" y="1265"/>
                        </a:lnTo>
                        <a:cubicBezTo>
                          <a:pt x="1356" y="1189"/>
                          <a:pt x="1433" y="1128"/>
                          <a:pt x="1539" y="1037"/>
                        </a:cubicBezTo>
                        <a:lnTo>
                          <a:pt x="1615" y="229"/>
                        </a:lnTo>
                        <a:cubicBezTo>
                          <a:pt x="1509" y="153"/>
                          <a:pt x="1448" y="107"/>
                          <a:pt x="137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0" name="Google Shape;300;p31"/>
                  <p:cNvSpPr/>
                  <p:nvPr/>
                </p:nvSpPr>
                <p:spPr>
                  <a:xfrm>
                    <a:off x="2225495" y="658838"/>
                    <a:ext cx="4899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66" extrusionOk="0">
                        <a:moveTo>
                          <a:pt x="382" y="1"/>
                        </a:moveTo>
                        <a:cubicBezTo>
                          <a:pt x="260" y="107"/>
                          <a:pt x="184" y="138"/>
                          <a:pt x="62" y="229"/>
                        </a:cubicBezTo>
                        <a:lnTo>
                          <a:pt x="1" y="1037"/>
                        </a:lnTo>
                        <a:cubicBezTo>
                          <a:pt x="108" y="1113"/>
                          <a:pt x="168" y="1174"/>
                          <a:pt x="260" y="1265"/>
                        </a:cubicBezTo>
                        <a:lnTo>
                          <a:pt x="1235" y="1265"/>
                        </a:lnTo>
                        <a:cubicBezTo>
                          <a:pt x="1342" y="1189"/>
                          <a:pt x="1418" y="1128"/>
                          <a:pt x="1540" y="1037"/>
                        </a:cubicBezTo>
                        <a:lnTo>
                          <a:pt x="1601" y="229"/>
                        </a:lnTo>
                        <a:cubicBezTo>
                          <a:pt x="1494" y="153"/>
                          <a:pt x="1448" y="107"/>
                          <a:pt x="134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1" name="Google Shape;301;p31"/>
                  <p:cNvSpPr/>
                  <p:nvPr/>
                </p:nvSpPr>
                <p:spPr>
                  <a:xfrm>
                    <a:off x="2273537" y="658838"/>
                    <a:ext cx="4896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" h="1266" extrusionOk="0">
                        <a:moveTo>
                          <a:pt x="366" y="1"/>
                        </a:moveTo>
                        <a:cubicBezTo>
                          <a:pt x="259" y="107"/>
                          <a:pt x="183" y="138"/>
                          <a:pt x="61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53" y="1174"/>
                          <a:pt x="274" y="1265"/>
                        </a:cubicBezTo>
                        <a:lnTo>
                          <a:pt x="1250" y="1265"/>
                        </a:lnTo>
                        <a:cubicBezTo>
                          <a:pt x="1356" y="1189"/>
                          <a:pt x="1432" y="1128"/>
                          <a:pt x="1554" y="1037"/>
                        </a:cubicBezTo>
                        <a:lnTo>
                          <a:pt x="1600" y="229"/>
                        </a:lnTo>
                        <a:cubicBezTo>
                          <a:pt x="1493" y="153"/>
                          <a:pt x="1432" y="107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2" name="Google Shape;302;p31"/>
                  <p:cNvSpPr/>
                  <p:nvPr/>
                </p:nvSpPr>
                <p:spPr>
                  <a:xfrm>
                    <a:off x="2073046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458" y="1"/>
                        </a:moveTo>
                        <a:cubicBezTo>
                          <a:pt x="336" y="108"/>
                          <a:pt x="275" y="153"/>
                          <a:pt x="138" y="260"/>
                        </a:cubicBezTo>
                        <a:lnTo>
                          <a:pt x="1" y="1067"/>
                        </a:lnTo>
                        <a:lnTo>
                          <a:pt x="260" y="1326"/>
                        </a:lnTo>
                        <a:lnTo>
                          <a:pt x="1250" y="1326"/>
                        </a:lnTo>
                        <a:cubicBezTo>
                          <a:pt x="1372" y="1220"/>
                          <a:pt x="1433" y="1174"/>
                          <a:pt x="1570" y="1067"/>
                        </a:cubicBezTo>
                        <a:lnTo>
                          <a:pt x="1677" y="260"/>
                        </a:lnTo>
                        <a:lnTo>
                          <a:pt x="143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3" name="Google Shape;303;p31"/>
                  <p:cNvSpPr/>
                  <p:nvPr/>
                </p:nvSpPr>
                <p:spPr>
                  <a:xfrm>
                    <a:off x="2122006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442" y="1"/>
                        </a:moveTo>
                        <a:cubicBezTo>
                          <a:pt x="305" y="108"/>
                          <a:pt x="260" y="153"/>
                          <a:pt x="122" y="260"/>
                        </a:cubicBezTo>
                        <a:lnTo>
                          <a:pt x="1" y="1067"/>
                        </a:lnTo>
                        <a:cubicBezTo>
                          <a:pt x="122" y="1174"/>
                          <a:pt x="183" y="1220"/>
                          <a:pt x="275" y="1326"/>
                        </a:cubicBezTo>
                        <a:lnTo>
                          <a:pt x="1265" y="1326"/>
                        </a:lnTo>
                        <a:cubicBezTo>
                          <a:pt x="1402" y="1220"/>
                          <a:pt x="1448" y="1174"/>
                          <a:pt x="1585" y="1067"/>
                        </a:cubicBezTo>
                        <a:lnTo>
                          <a:pt x="1676" y="260"/>
                        </a:lnTo>
                        <a:cubicBezTo>
                          <a:pt x="1585" y="153"/>
                          <a:pt x="1524" y="108"/>
                          <a:pt x="141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4" name="Google Shape;304;p31"/>
                  <p:cNvSpPr/>
                  <p:nvPr/>
                </p:nvSpPr>
                <p:spPr>
                  <a:xfrm>
                    <a:off x="2171884" y="698465"/>
                    <a:ext cx="50398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1327" extrusionOk="0">
                        <a:moveTo>
                          <a:pt x="412" y="1"/>
                        </a:moveTo>
                        <a:cubicBezTo>
                          <a:pt x="275" y="108"/>
                          <a:pt x="199" y="153"/>
                          <a:pt x="92" y="260"/>
                        </a:cubicBezTo>
                        <a:lnTo>
                          <a:pt x="1" y="1067"/>
                        </a:lnTo>
                        <a:cubicBezTo>
                          <a:pt x="107" y="1174"/>
                          <a:pt x="168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87" y="1220"/>
                          <a:pt x="1463" y="1174"/>
                          <a:pt x="1570" y="1067"/>
                        </a:cubicBezTo>
                        <a:lnTo>
                          <a:pt x="1646" y="260"/>
                        </a:lnTo>
                        <a:cubicBezTo>
                          <a:pt x="1540" y="153"/>
                          <a:pt x="1479" y="108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5" name="Google Shape;305;p31"/>
                  <p:cNvSpPr/>
                  <p:nvPr/>
                </p:nvSpPr>
                <p:spPr>
                  <a:xfrm>
                    <a:off x="2220844" y="698465"/>
                    <a:ext cx="49909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327" extrusionOk="0">
                        <a:moveTo>
                          <a:pt x="381" y="1"/>
                        </a:moveTo>
                        <a:cubicBezTo>
                          <a:pt x="260" y="108"/>
                          <a:pt x="183" y="153"/>
                          <a:pt x="77" y="260"/>
                        </a:cubicBezTo>
                        <a:lnTo>
                          <a:pt x="1" y="1067"/>
                        </a:lnTo>
                        <a:cubicBezTo>
                          <a:pt x="92" y="1174"/>
                          <a:pt x="153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72" y="1220"/>
                          <a:pt x="1448" y="1174"/>
                          <a:pt x="1555" y="1067"/>
                        </a:cubicBezTo>
                        <a:lnTo>
                          <a:pt x="1631" y="260"/>
                        </a:lnTo>
                        <a:cubicBezTo>
                          <a:pt x="1539" y="153"/>
                          <a:pt x="1478" y="108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6" name="Google Shape;306;p31"/>
                  <p:cNvSpPr/>
                  <p:nvPr/>
                </p:nvSpPr>
                <p:spPr>
                  <a:xfrm>
                    <a:off x="2270263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381" y="1"/>
                        </a:moveTo>
                        <a:cubicBezTo>
                          <a:pt x="260" y="108"/>
                          <a:pt x="183" y="153"/>
                          <a:pt x="77" y="260"/>
                        </a:cubicBezTo>
                        <a:lnTo>
                          <a:pt x="1" y="1067"/>
                        </a:lnTo>
                        <a:cubicBezTo>
                          <a:pt x="92" y="1174"/>
                          <a:pt x="153" y="1220"/>
                          <a:pt x="260" y="1326"/>
                        </a:cubicBezTo>
                        <a:lnTo>
                          <a:pt x="1250" y="1326"/>
                        </a:lnTo>
                        <a:cubicBezTo>
                          <a:pt x="1372" y="1220"/>
                          <a:pt x="1448" y="1174"/>
                          <a:pt x="1555" y="1067"/>
                        </a:cubicBezTo>
                        <a:lnTo>
                          <a:pt x="1616" y="260"/>
                        </a:lnTo>
                        <a:cubicBezTo>
                          <a:pt x="1524" y="153"/>
                          <a:pt x="1463" y="108"/>
                          <a:pt x="135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7" name="Google Shape;307;p31"/>
                  <p:cNvSpPr/>
                  <p:nvPr/>
                </p:nvSpPr>
                <p:spPr>
                  <a:xfrm>
                    <a:off x="2393336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06" y="0"/>
                        </a:moveTo>
                        <a:cubicBezTo>
                          <a:pt x="184" y="92"/>
                          <a:pt x="123" y="138"/>
                          <a:pt x="16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38" y="1143"/>
                          <a:pt x="260" y="1235"/>
                        </a:cubicBezTo>
                        <a:lnTo>
                          <a:pt x="1235" y="1235"/>
                        </a:lnTo>
                        <a:cubicBezTo>
                          <a:pt x="1342" y="1143"/>
                          <a:pt x="1403" y="1097"/>
                          <a:pt x="1524" y="1006"/>
                        </a:cubicBezTo>
                        <a:lnTo>
                          <a:pt x="1540" y="229"/>
                        </a:lnTo>
                        <a:cubicBezTo>
                          <a:pt x="1418" y="138"/>
                          <a:pt x="1372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8" name="Google Shape;308;p31"/>
                  <p:cNvSpPr/>
                  <p:nvPr/>
                </p:nvSpPr>
                <p:spPr>
                  <a:xfrm>
                    <a:off x="2440429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05" y="0"/>
                        </a:moveTo>
                        <a:cubicBezTo>
                          <a:pt x="183" y="92"/>
                          <a:pt x="138" y="138"/>
                          <a:pt x="16" y="229"/>
                        </a:cubicBezTo>
                        <a:lnTo>
                          <a:pt x="1" y="1006"/>
                        </a:lnTo>
                        <a:cubicBezTo>
                          <a:pt x="107" y="1097"/>
                          <a:pt x="168" y="1143"/>
                          <a:pt x="275" y="1235"/>
                        </a:cubicBezTo>
                        <a:lnTo>
                          <a:pt x="1250" y="1235"/>
                        </a:lnTo>
                        <a:cubicBezTo>
                          <a:pt x="1372" y="1143"/>
                          <a:pt x="1418" y="1097"/>
                          <a:pt x="1539" y="1006"/>
                        </a:cubicBezTo>
                        <a:lnTo>
                          <a:pt x="1539" y="229"/>
                        </a:lnTo>
                        <a:cubicBezTo>
                          <a:pt x="1433" y="138"/>
                          <a:pt x="1372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09" name="Google Shape;309;p31"/>
                  <p:cNvSpPr/>
                  <p:nvPr/>
                </p:nvSpPr>
                <p:spPr>
                  <a:xfrm>
                    <a:off x="2487982" y="620618"/>
                    <a:ext cx="4758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235" extrusionOk="0">
                        <a:moveTo>
                          <a:pt x="290" y="0"/>
                        </a:moveTo>
                        <a:cubicBezTo>
                          <a:pt x="184" y="92"/>
                          <a:pt x="123" y="138"/>
                          <a:pt x="1" y="229"/>
                        </a:cubicBezTo>
                        <a:lnTo>
                          <a:pt x="1" y="1006"/>
                        </a:lnTo>
                        <a:cubicBezTo>
                          <a:pt x="123" y="1097"/>
                          <a:pt x="184" y="1143"/>
                          <a:pt x="290" y="1235"/>
                        </a:cubicBezTo>
                        <a:lnTo>
                          <a:pt x="1265" y="1235"/>
                        </a:lnTo>
                        <a:cubicBezTo>
                          <a:pt x="1372" y="1143"/>
                          <a:pt x="1433" y="1097"/>
                          <a:pt x="1555" y="1006"/>
                        </a:cubicBezTo>
                        <a:lnTo>
                          <a:pt x="1524" y="229"/>
                        </a:lnTo>
                        <a:cubicBezTo>
                          <a:pt x="1418" y="138"/>
                          <a:pt x="1357" y="92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0" name="Google Shape;310;p31"/>
                  <p:cNvSpPr/>
                  <p:nvPr/>
                </p:nvSpPr>
                <p:spPr>
                  <a:xfrm>
                    <a:off x="2536024" y="620618"/>
                    <a:ext cx="4709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9" h="1235" extrusionOk="0">
                        <a:moveTo>
                          <a:pt x="259" y="0"/>
                        </a:moveTo>
                        <a:cubicBezTo>
                          <a:pt x="168" y="92"/>
                          <a:pt x="107" y="138"/>
                          <a:pt x="0" y="229"/>
                        </a:cubicBezTo>
                        <a:lnTo>
                          <a:pt x="15" y="1006"/>
                        </a:lnTo>
                        <a:cubicBezTo>
                          <a:pt x="137" y="1097"/>
                          <a:pt x="183" y="1143"/>
                          <a:pt x="305" y="1235"/>
                        </a:cubicBezTo>
                        <a:lnTo>
                          <a:pt x="1280" y="1235"/>
                        </a:lnTo>
                        <a:cubicBezTo>
                          <a:pt x="1371" y="1143"/>
                          <a:pt x="1432" y="1097"/>
                          <a:pt x="1539" y="1006"/>
                        </a:cubicBezTo>
                        <a:lnTo>
                          <a:pt x="1524" y="229"/>
                        </a:lnTo>
                        <a:cubicBezTo>
                          <a:pt x="1402" y="138"/>
                          <a:pt x="1326" y="92"/>
                          <a:pt x="121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1" name="Google Shape;311;p31"/>
                  <p:cNvSpPr/>
                  <p:nvPr/>
                </p:nvSpPr>
                <p:spPr>
                  <a:xfrm>
                    <a:off x="2583086" y="620618"/>
                    <a:ext cx="48073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235" extrusionOk="0">
                        <a:moveTo>
                          <a:pt x="275" y="0"/>
                        </a:moveTo>
                        <a:cubicBezTo>
                          <a:pt x="168" y="92"/>
                          <a:pt x="123" y="138"/>
                          <a:pt x="1" y="229"/>
                        </a:cubicBezTo>
                        <a:lnTo>
                          <a:pt x="47" y="1006"/>
                        </a:lnTo>
                        <a:cubicBezTo>
                          <a:pt x="153" y="1097"/>
                          <a:pt x="214" y="1143"/>
                          <a:pt x="321" y="1235"/>
                        </a:cubicBezTo>
                        <a:lnTo>
                          <a:pt x="1296" y="1235"/>
                        </a:lnTo>
                        <a:cubicBezTo>
                          <a:pt x="1387" y="1143"/>
                          <a:pt x="1448" y="1097"/>
                          <a:pt x="1570" y="1006"/>
                        </a:cubicBezTo>
                        <a:lnTo>
                          <a:pt x="1524" y="229"/>
                        </a:lnTo>
                        <a:cubicBezTo>
                          <a:pt x="1418" y="138"/>
                          <a:pt x="1357" y="92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2" name="Google Shape;312;p31"/>
                  <p:cNvSpPr/>
                  <p:nvPr/>
                </p:nvSpPr>
                <p:spPr>
                  <a:xfrm>
                    <a:off x="2391469" y="658838"/>
                    <a:ext cx="47583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266" extrusionOk="0">
                        <a:moveTo>
                          <a:pt x="321" y="1"/>
                        </a:moveTo>
                        <a:cubicBezTo>
                          <a:pt x="199" y="107"/>
                          <a:pt x="153" y="138"/>
                          <a:pt x="31" y="229"/>
                        </a:cubicBezTo>
                        <a:lnTo>
                          <a:pt x="1" y="1037"/>
                        </a:lnTo>
                        <a:cubicBezTo>
                          <a:pt x="108" y="1113"/>
                          <a:pt x="168" y="1174"/>
                          <a:pt x="290" y="1265"/>
                        </a:cubicBezTo>
                        <a:lnTo>
                          <a:pt x="1250" y="1265"/>
                        </a:lnTo>
                        <a:cubicBezTo>
                          <a:pt x="1372" y="1189"/>
                          <a:pt x="1433" y="1128"/>
                          <a:pt x="1540" y="1037"/>
                        </a:cubicBezTo>
                        <a:lnTo>
                          <a:pt x="1555" y="229"/>
                        </a:lnTo>
                        <a:cubicBezTo>
                          <a:pt x="1464" y="153"/>
                          <a:pt x="1387" y="107"/>
                          <a:pt x="129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3" name="Google Shape;313;p31"/>
                  <p:cNvSpPr/>
                  <p:nvPr/>
                </p:nvSpPr>
                <p:spPr>
                  <a:xfrm>
                    <a:off x="2440429" y="658838"/>
                    <a:ext cx="47124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66" extrusionOk="0">
                        <a:moveTo>
                          <a:pt x="305" y="1"/>
                        </a:moveTo>
                        <a:cubicBezTo>
                          <a:pt x="183" y="107"/>
                          <a:pt x="138" y="138"/>
                          <a:pt x="16" y="229"/>
                        </a:cubicBezTo>
                        <a:lnTo>
                          <a:pt x="1" y="1037"/>
                        </a:lnTo>
                        <a:cubicBezTo>
                          <a:pt x="107" y="1113"/>
                          <a:pt x="168" y="1174"/>
                          <a:pt x="275" y="1265"/>
                        </a:cubicBezTo>
                        <a:lnTo>
                          <a:pt x="1250" y="1265"/>
                        </a:lnTo>
                        <a:cubicBezTo>
                          <a:pt x="1372" y="1189"/>
                          <a:pt x="1418" y="1128"/>
                          <a:pt x="1539" y="1037"/>
                        </a:cubicBezTo>
                        <a:lnTo>
                          <a:pt x="1539" y="229"/>
                        </a:lnTo>
                        <a:cubicBezTo>
                          <a:pt x="1433" y="153"/>
                          <a:pt x="1372" y="107"/>
                          <a:pt x="128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4" name="Google Shape;314;p31"/>
                  <p:cNvSpPr/>
                  <p:nvPr/>
                </p:nvSpPr>
                <p:spPr>
                  <a:xfrm>
                    <a:off x="2488930" y="658838"/>
                    <a:ext cx="47124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66" extrusionOk="0">
                        <a:moveTo>
                          <a:pt x="274" y="1"/>
                        </a:moveTo>
                        <a:cubicBezTo>
                          <a:pt x="168" y="107"/>
                          <a:pt x="107" y="138"/>
                          <a:pt x="0" y="229"/>
                        </a:cubicBezTo>
                        <a:lnTo>
                          <a:pt x="0" y="1037"/>
                        </a:lnTo>
                        <a:cubicBezTo>
                          <a:pt x="107" y="1113"/>
                          <a:pt x="168" y="1174"/>
                          <a:pt x="274" y="1265"/>
                        </a:cubicBezTo>
                        <a:lnTo>
                          <a:pt x="1250" y="1265"/>
                        </a:lnTo>
                        <a:cubicBezTo>
                          <a:pt x="1371" y="1189"/>
                          <a:pt x="1417" y="1128"/>
                          <a:pt x="1539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41" y="10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5" name="Google Shape;315;p31"/>
                  <p:cNvSpPr/>
                  <p:nvPr/>
                </p:nvSpPr>
                <p:spPr>
                  <a:xfrm>
                    <a:off x="2536942" y="658838"/>
                    <a:ext cx="48042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266" extrusionOk="0">
                        <a:moveTo>
                          <a:pt x="290" y="1"/>
                        </a:moveTo>
                        <a:cubicBezTo>
                          <a:pt x="168" y="107"/>
                          <a:pt x="122" y="138"/>
                          <a:pt x="0" y="229"/>
                        </a:cubicBezTo>
                        <a:lnTo>
                          <a:pt x="16" y="1037"/>
                        </a:lnTo>
                        <a:cubicBezTo>
                          <a:pt x="138" y="1113"/>
                          <a:pt x="199" y="1174"/>
                          <a:pt x="305" y="1265"/>
                        </a:cubicBezTo>
                        <a:lnTo>
                          <a:pt x="1280" y="1265"/>
                        </a:lnTo>
                        <a:cubicBezTo>
                          <a:pt x="1402" y="1189"/>
                          <a:pt x="1448" y="1128"/>
                          <a:pt x="1570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56" y="107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6" name="Google Shape;316;p31"/>
                  <p:cNvSpPr/>
                  <p:nvPr/>
                </p:nvSpPr>
                <p:spPr>
                  <a:xfrm>
                    <a:off x="2584953" y="658838"/>
                    <a:ext cx="48532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266" extrusionOk="0">
                        <a:moveTo>
                          <a:pt x="260" y="1"/>
                        </a:moveTo>
                        <a:cubicBezTo>
                          <a:pt x="168" y="107"/>
                          <a:pt x="107" y="138"/>
                          <a:pt x="1" y="229"/>
                        </a:cubicBezTo>
                        <a:lnTo>
                          <a:pt x="31" y="1037"/>
                        </a:lnTo>
                        <a:cubicBezTo>
                          <a:pt x="168" y="1113"/>
                          <a:pt x="229" y="1174"/>
                          <a:pt x="336" y="1265"/>
                        </a:cubicBezTo>
                        <a:lnTo>
                          <a:pt x="1311" y="1265"/>
                        </a:lnTo>
                        <a:cubicBezTo>
                          <a:pt x="1402" y="1189"/>
                          <a:pt x="1463" y="1128"/>
                          <a:pt x="1585" y="1037"/>
                        </a:cubicBezTo>
                        <a:lnTo>
                          <a:pt x="1540" y="229"/>
                        </a:lnTo>
                        <a:cubicBezTo>
                          <a:pt x="1402" y="153"/>
                          <a:pt x="1357" y="107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7" name="Google Shape;317;p31"/>
                  <p:cNvSpPr/>
                  <p:nvPr/>
                </p:nvSpPr>
                <p:spPr>
                  <a:xfrm>
                    <a:off x="2389603" y="698465"/>
                    <a:ext cx="48991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327" extrusionOk="0">
                        <a:moveTo>
                          <a:pt x="351" y="1"/>
                        </a:moveTo>
                        <a:cubicBezTo>
                          <a:pt x="214" y="108"/>
                          <a:pt x="153" y="153"/>
                          <a:pt x="31" y="260"/>
                        </a:cubicBezTo>
                        <a:lnTo>
                          <a:pt x="1" y="1067"/>
                        </a:lnTo>
                        <a:cubicBezTo>
                          <a:pt x="123" y="1174"/>
                          <a:pt x="169" y="1220"/>
                          <a:pt x="290" y="1326"/>
                        </a:cubicBezTo>
                        <a:lnTo>
                          <a:pt x="1281" y="1326"/>
                        </a:lnTo>
                        <a:cubicBezTo>
                          <a:pt x="1418" y="1220"/>
                          <a:pt x="1464" y="1174"/>
                          <a:pt x="1585" y="1067"/>
                        </a:cubicBezTo>
                        <a:lnTo>
                          <a:pt x="1601" y="260"/>
                        </a:lnTo>
                        <a:cubicBezTo>
                          <a:pt x="1494" y="153"/>
                          <a:pt x="1433" y="108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8" name="Google Shape;318;p31"/>
                  <p:cNvSpPr/>
                  <p:nvPr/>
                </p:nvSpPr>
                <p:spPr>
                  <a:xfrm>
                    <a:off x="2439970" y="698465"/>
                    <a:ext cx="47583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327" extrusionOk="0">
                        <a:moveTo>
                          <a:pt x="305" y="1"/>
                        </a:moveTo>
                        <a:cubicBezTo>
                          <a:pt x="183" y="108"/>
                          <a:pt x="122" y="153"/>
                          <a:pt x="16" y="260"/>
                        </a:cubicBezTo>
                        <a:lnTo>
                          <a:pt x="0" y="1067"/>
                        </a:lnTo>
                        <a:cubicBezTo>
                          <a:pt x="107" y="1174"/>
                          <a:pt x="168" y="1220"/>
                          <a:pt x="275" y="1326"/>
                        </a:cubicBezTo>
                        <a:lnTo>
                          <a:pt x="1265" y="1326"/>
                        </a:lnTo>
                        <a:cubicBezTo>
                          <a:pt x="1387" y="1220"/>
                          <a:pt x="1433" y="1174"/>
                          <a:pt x="1554" y="1067"/>
                        </a:cubicBezTo>
                        <a:lnTo>
                          <a:pt x="1554" y="260"/>
                        </a:lnTo>
                        <a:cubicBezTo>
                          <a:pt x="1448" y="153"/>
                          <a:pt x="138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19" name="Google Shape;319;p31"/>
                  <p:cNvSpPr/>
                  <p:nvPr/>
                </p:nvSpPr>
                <p:spPr>
                  <a:xfrm>
                    <a:off x="2489389" y="698465"/>
                    <a:ext cx="47583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327" extrusionOk="0">
                        <a:moveTo>
                          <a:pt x="290" y="1"/>
                        </a:moveTo>
                        <a:cubicBezTo>
                          <a:pt x="168" y="108"/>
                          <a:pt x="107" y="153"/>
                          <a:pt x="0" y="260"/>
                        </a:cubicBezTo>
                        <a:lnTo>
                          <a:pt x="0" y="1067"/>
                        </a:lnTo>
                        <a:cubicBezTo>
                          <a:pt x="107" y="1174"/>
                          <a:pt x="168" y="1220"/>
                          <a:pt x="290" y="1326"/>
                        </a:cubicBezTo>
                        <a:lnTo>
                          <a:pt x="1280" y="1326"/>
                        </a:lnTo>
                        <a:cubicBezTo>
                          <a:pt x="1387" y="1220"/>
                          <a:pt x="1448" y="1174"/>
                          <a:pt x="1554" y="1067"/>
                        </a:cubicBezTo>
                        <a:lnTo>
                          <a:pt x="1539" y="260"/>
                        </a:lnTo>
                        <a:cubicBezTo>
                          <a:pt x="1433" y="153"/>
                          <a:pt x="1356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0" name="Google Shape;320;p31"/>
                  <p:cNvSpPr/>
                  <p:nvPr/>
                </p:nvSpPr>
                <p:spPr>
                  <a:xfrm>
                    <a:off x="2537401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90" y="1"/>
                        </a:moveTo>
                        <a:cubicBezTo>
                          <a:pt x="184" y="108"/>
                          <a:pt x="123" y="153"/>
                          <a:pt x="1" y="260"/>
                        </a:cubicBezTo>
                        <a:lnTo>
                          <a:pt x="31" y="1067"/>
                        </a:lnTo>
                        <a:cubicBezTo>
                          <a:pt x="138" y="1174"/>
                          <a:pt x="214" y="1220"/>
                          <a:pt x="336" y="1326"/>
                        </a:cubicBezTo>
                        <a:lnTo>
                          <a:pt x="1326" y="1326"/>
                        </a:lnTo>
                        <a:cubicBezTo>
                          <a:pt x="1433" y="1220"/>
                          <a:pt x="1494" y="1174"/>
                          <a:pt x="1616" y="1067"/>
                        </a:cubicBezTo>
                        <a:lnTo>
                          <a:pt x="1570" y="260"/>
                        </a:lnTo>
                        <a:cubicBezTo>
                          <a:pt x="1433" y="153"/>
                          <a:pt x="138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1" name="Google Shape;321;p31"/>
                  <p:cNvSpPr/>
                  <p:nvPr/>
                </p:nvSpPr>
                <p:spPr>
                  <a:xfrm>
                    <a:off x="2585443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90" y="1"/>
                        </a:moveTo>
                        <a:cubicBezTo>
                          <a:pt x="168" y="108"/>
                          <a:pt x="122" y="153"/>
                          <a:pt x="0" y="260"/>
                        </a:cubicBezTo>
                        <a:lnTo>
                          <a:pt x="46" y="1067"/>
                        </a:lnTo>
                        <a:cubicBezTo>
                          <a:pt x="152" y="1174"/>
                          <a:pt x="229" y="1220"/>
                          <a:pt x="350" y="1326"/>
                        </a:cubicBezTo>
                        <a:lnTo>
                          <a:pt x="1341" y="1326"/>
                        </a:lnTo>
                        <a:cubicBezTo>
                          <a:pt x="1447" y="1220"/>
                          <a:pt x="1508" y="1174"/>
                          <a:pt x="1615" y="1067"/>
                        </a:cubicBezTo>
                        <a:lnTo>
                          <a:pt x="1585" y="260"/>
                        </a:lnTo>
                        <a:cubicBezTo>
                          <a:pt x="1463" y="153"/>
                          <a:pt x="1417" y="108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2" name="Google Shape;322;p31"/>
                  <p:cNvSpPr/>
                  <p:nvPr/>
                </p:nvSpPr>
                <p:spPr>
                  <a:xfrm>
                    <a:off x="2816197" y="443934"/>
                    <a:ext cx="4620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52" extrusionOk="0">
                        <a:moveTo>
                          <a:pt x="229" y="0"/>
                        </a:moveTo>
                        <a:cubicBezTo>
                          <a:pt x="138" y="76"/>
                          <a:pt x="92" y="122"/>
                          <a:pt x="1" y="198"/>
                        </a:cubicBezTo>
                        <a:lnTo>
                          <a:pt x="92" y="853"/>
                        </a:lnTo>
                        <a:lnTo>
                          <a:pt x="382" y="1051"/>
                        </a:lnTo>
                        <a:lnTo>
                          <a:pt x="1281" y="1051"/>
                        </a:lnTo>
                        <a:cubicBezTo>
                          <a:pt x="1372" y="975"/>
                          <a:pt x="1418" y="929"/>
                          <a:pt x="1509" y="853"/>
                        </a:cubicBezTo>
                        <a:lnTo>
                          <a:pt x="1418" y="198"/>
                        </a:lnTo>
                        <a:cubicBezTo>
                          <a:pt x="1296" y="122"/>
                          <a:pt x="1235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3" name="Google Shape;323;p31"/>
                  <p:cNvSpPr/>
                  <p:nvPr/>
                </p:nvSpPr>
                <p:spPr>
                  <a:xfrm>
                    <a:off x="2860965" y="443934"/>
                    <a:ext cx="46175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052" extrusionOk="0">
                        <a:moveTo>
                          <a:pt x="229" y="0"/>
                        </a:moveTo>
                        <a:cubicBezTo>
                          <a:pt x="138" y="76"/>
                          <a:pt x="107" y="122"/>
                          <a:pt x="0" y="198"/>
                        </a:cubicBezTo>
                        <a:lnTo>
                          <a:pt x="107" y="853"/>
                        </a:lnTo>
                        <a:lnTo>
                          <a:pt x="381" y="1051"/>
                        </a:lnTo>
                        <a:lnTo>
                          <a:pt x="1280" y="1051"/>
                        </a:lnTo>
                        <a:cubicBezTo>
                          <a:pt x="1372" y="975"/>
                          <a:pt x="1417" y="929"/>
                          <a:pt x="1509" y="853"/>
                        </a:cubicBezTo>
                        <a:lnTo>
                          <a:pt x="1402" y="198"/>
                        </a:lnTo>
                        <a:cubicBezTo>
                          <a:pt x="1280" y="122"/>
                          <a:pt x="1204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4" name="Google Shape;324;p31"/>
                  <p:cNvSpPr/>
                  <p:nvPr/>
                </p:nvSpPr>
                <p:spPr>
                  <a:xfrm>
                    <a:off x="2820879" y="476554"/>
                    <a:ext cx="47093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9" h="1098" extrusionOk="0">
                        <a:moveTo>
                          <a:pt x="229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92" y="900"/>
                        </a:lnTo>
                        <a:cubicBezTo>
                          <a:pt x="229" y="976"/>
                          <a:pt x="290" y="1021"/>
                          <a:pt x="396" y="1098"/>
                        </a:cubicBezTo>
                        <a:lnTo>
                          <a:pt x="1310" y="1098"/>
                        </a:lnTo>
                        <a:cubicBezTo>
                          <a:pt x="1387" y="1037"/>
                          <a:pt x="1448" y="976"/>
                          <a:pt x="1539" y="900"/>
                        </a:cubicBezTo>
                        <a:lnTo>
                          <a:pt x="1432" y="214"/>
                        </a:lnTo>
                        <a:cubicBezTo>
                          <a:pt x="1310" y="138"/>
                          <a:pt x="126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5" name="Google Shape;325;p31"/>
                  <p:cNvSpPr/>
                  <p:nvPr/>
                </p:nvSpPr>
                <p:spPr>
                  <a:xfrm>
                    <a:off x="2865157" y="476554"/>
                    <a:ext cx="48042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098" extrusionOk="0">
                        <a:moveTo>
                          <a:pt x="229" y="1"/>
                        </a:moveTo>
                        <a:cubicBezTo>
                          <a:pt x="138" y="92"/>
                          <a:pt x="92" y="138"/>
                          <a:pt x="1" y="214"/>
                        </a:cubicBezTo>
                        <a:lnTo>
                          <a:pt x="122" y="900"/>
                        </a:lnTo>
                        <a:cubicBezTo>
                          <a:pt x="229" y="976"/>
                          <a:pt x="305" y="1021"/>
                          <a:pt x="427" y="1098"/>
                        </a:cubicBezTo>
                        <a:lnTo>
                          <a:pt x="1341" y="1098"/>
                        </a:lnTo>
                        <a:cubicBezTo>
                          <a:pt x="1433" y="1037"/>
                          <a:pt x="1463" y="976"/>
                          <a:pt x="1570" y="900"/>
                        </a:cubicBezTo>
                        <a:lnTo>
                          <a:pt x="1448" y="214"/>
                        </a:lnTo>
                        <a:cubicBezTo>
                          <a:pt x="1341" y="138"/>
                          <a:pt x="126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6" name="Google Shape;326;p31"/>
                  <p:cNvSpPr/>
                  <p:nvPr/>
                </p:nvSpPr>
                <p:spPr>
                  <a:xfrm>
                    <a:off x="2825530" y="511529"/>
                    <a:ext cx="48042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128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92" y="914"/>
                        </a:lnTo>
                        <a:cubicBezTo>
                          <a:pt x="214" y="991"/>
                          <a:pt x="290" y="1052"/>
                          <a:pt x="397" y="1128"/>
                        </a:cubicBezTo>
                        <a:lnTo>
                          <a:pt x="1311" y="1128"/>
                        </a:lnTo>
                        <a:cubicBezTo>
                          <a:pt x="1417" y="1052"/>
                          <a:pt x="1463" y="991"/>
                          <a:pt x="1570" y="914"/>
                        </a:cubicBezTo>
                        <a:lnTo>
                          <a:pt x="1448" y="214"/>
                        </a:lnTo>
                        <a:cubicBezTo>
                          <a:pt x="1341" y="122"/>
                          <a:pt x="1280" y="76"/>
                          <a:pt x="115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7" name="Google Shape;327;p31"/>
                  <p:cNvSpPr/>
                  <p:nvPr/>
                </p:nvSpPr>
                <p:spPr>
                  <a:xfrm>
                    <a:off x="2871216" y="511529"/>
                    <a:ext cx="47583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28" extrusionOk="0">
                        <a:moveTo>
                          <a:pt x="229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07" y="914"/>
                        </a:lnTo>
                        <a:cubicBezTo>
                          <a:pt x="229" y="991"/>
                          <a:pt x="305" y="1052"/>
                          <a:pt x="412" y="1128"/>
                        </a:cubicBezTo>
                        <a:lnTo>
                          <a:pt x="1326" y="1128"/>
                        </a:lnTo>
                        <a:cubicBezTo>
                          <a:pt x="1418" y="1052"/>
                          <a:pt x="1463" y="991"/>
                          <a:pt x="1555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50" y="76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8" name="Google Shape;328;p31"/>
                  <p:cNvSpPr/>
                  <p:nvPr/>
                </p:nvSpPr>
                <p:spPr>
                  <a:xfrm>
                    <a:off x="2830671" y="546964"/>
                    <a:ext cx="48501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43" extrusionOk="0">
                        <a:moveTo>
                          <a:pt x="259" y="0"/>
                        </a:moveTo>
                        <a:cubicBezTo>
                          <a:pt x="152" y="76"/>
                          <a:pt x="107" y="137"/>
                          <a:pt x="0" y="214"/>
                        </a:cubicBezTo>
                        <a:lnTo>
                          <a:pt x="107" y="945"/>
                        </a:lnTo>
                        <a:cubicBezTo>
                          <a:pt x="213" y="1021"/>
                          <a:pt x="290" y="1067"/>
                          <a:pt x="411" y="1143"/>
                        </a:cubicBezTo>
                        <a:lnTo>
                          <a:pt x="1341" y="1143"/>
                        </a:lnTo>
                        <a:cubicBezTo>
                          <a:pt x="1432" y="1067"/>
                          <a:pt x="1493" y="1021"/>
                          <a:pt x="1585" y="945"/>
                        </a:cubicBezTo>
                        <a:lnTo>
                          <a:pt x="1478" y="214"/>
                        </a:lnTo>
                        <a:cubicBezTo>
                          <a:pt x="1356" y="122"/>
                          <a:pt x="1280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29" name="Google Shape;329;p31"/>
                  <p:cNvSpPr/>
                  <p:nvPr/>
                </p:nvSpPr>
                <p:spPr>
                  <a:xfrm>
                    <a:off x="2877275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260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23" y="945"/>
                        </a:lnTo>
                        <a:cubicBezTo>
                          <a:pt x="229" y="1021"/>
                          <a:pt x="305" y="1067"/>
                          <a:pt x="427" y="1143"/>
                        </a:cubicBezTo>
                        <a:lnTo>
                          <a:pt x="1357" y="1143"/>
                        </a:lnTo>
                        <a:cubicBezTo>
                          <a:pt x="1433" y="1067"/>
                          <a:pt x="1494" y="1021"/>
                          <a:pt x="1585" y="945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0" name="Google Shape;330;p31"/>
                  <p:cNvSpPr/>
                  <p:nvPr/>
                </p:nvSpPr>
                <p:spPr>
                  <a:xfrm>
                    <a:off x="2788229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244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92" y="945"/>
                        </a:lnTo>
                        <a:cubicBezTo>
                          <a:pt x="214" y="1052"/>
                          <a:pt x="290" y="1082"/>
                          <a:pt x="397" y="1174"/>
                        </a:cubicBezTo>
                        <a:lnTo>
                          <a:pt x="1357" y="1174"/>
                        </a:lnTo>
                        <a:cubicBezTo>
                          <a:pt x="1448" y="1082"/>
                          <a:pt x="1509" y="1052"/>
                          <a:pt x="1600" y="945"/>
                        </a:cubicBezTo>
                        <a:lnTo>
                          <a:pt x="1509" y="214"/>
                        </a:lnTo>
                        <a:cubicBezTo>
                          <a:pt x="1387" y="138"/>
                          <a:pt x="1341" y="77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1" name="Google Shape;331;p31"/>
                  <p:cNvSpPr/>
                  <p:nvPr/>
                </p:nvSpPr>
                <p:spPr>
                  <a:xfrm>
                    <a:off x="2836240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24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92" y="945"/>
                        </a:lnTo>
                        <a:cubicBezTo>
                          <a:pt x="199" y="1052"/>
                          <a:pt x="275" y="1082"/>
                          <a:pt x="397" y="1174"/>
                        </a:cubicBezTo>
                        <a:lnTo>
                          <a:pt x="1342" y="1174"/>
                        </a:lnTo>
                        <a:cubicBezTo>
                          <a:pt x="1448" y="1082"/>
                          <a:pt x="1494" y="1052"/>
                          <a:pt x="1601" y="945"/>
                        </a:cubicBezTo>
                        <a:lnTo>
                          <a:pt x="1479" y="214"/>
                        </a:lnTo>
                        <a:cubicBezTo>
                          <a:pt x="1342" y="138"/>
                          <a:pt x="1296" y="77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2" name="Google Shape;332;p31"/>
                  <p:cNvSpPr/>
                  <p:nvPr/>
                </p:nvSpPr>
                <p:spPr>
                  <a:xfrm>
                    <a:off x="2882416" y="583317"/>
                    <a:ext cx="49909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174" extrusionOk="0">
                        <a:moveTo>
                          <a:pt x="259" y="1"/>
                        </a:moveTo>
                        <a:cubicBezTo>
                          <a:pt x="153" y="77"/>
                          <a:pt x="107" y="138"/>
                          <a:pt x="0" y="214"/>
                        </a:cubicBezTo>
                        <a:lnTo>
                          <a:pt x="122" y="945"/>
                        </a:lnTo>
                        <a:cubicBezTo>
                          <a:pt x="244" y="1052"/>
                          <a:pt x="305" y="1082"/>
                          <a:pt x="427" y="1174"/>
                        </a:cubicBezTo>
                        <a:lnTo>
                          <a:pt x="1387" y="1174"/>
                        </a:lnTo>
                        <a:cubicBezTo>
                          <a:pt x="1478" y="1082"/>
                          <a:pt x="1539" y="1052"/>
                          <a:pt x="1631" y="945"/>
                        </a:cubicBezTo>
                        <a:lnTo>
                          <a:pt x="1493" y="214"/>
                        </a:lnTo>
                        <a:cubicBezTo>
                          <a:pt x="1356" y="138"/>
                          <a:pt x="1311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3" name="Google Shape;333;p31"/>
                  <p:cNvSpPr/>
                  <p:nvPr/>
                </p:nvSpPr>
                <p:spPr>
                  <a:xfrm>
                    <a:off x="2698724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59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46" y="1006"/>
                        </a:lnTo>
                        <a:cubicBezTo>
                          <a:pt x="168" y="1097"/>
                          <a:pt x="244" y="1143"/>
                          <a:pt x="351" y="1235"/>
                        </a:cubicBezTo>
                        <a:lnTo>
                          <a:pt x="1326" y="1235"/>
                        </a:lnTo>
                        <a:cubicBezTo>
                          <a:pt x="1448" y="1143"/>
                          <a:pt x="1493" y="1097"/>
                          <a:pt x="1600" y="1006"/>
                        </a:cubicBezTo>
                        <a:lnTo>
                          <a:pt x="1524" y="229"/>
                        </a:lnTo>
                        <a:cubicBezTo>
                          <a:pt x="1387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4" name="Google Shape;334;p31"/>
                  <p:cNvSpPr/>
                  <p:nvPr/>
                </p:nvSpPr>
                <p:spPr>
                  <a:xfrm>
                    <a:off x="2746276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44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77" y="1006"/>
                        </a:lnTo>
                        <a:cubicBezTo>
                          <a:pt x="183" y="1097"/>
                          <a:pt x="259" y="1143"/>
                          <a:pt x="381" y="1235"/>
                        </a:cubicBezTo>
                        <a:lnTo>
                          <a:pt x="1356" y="1235"/>
                        </a:lnTo>
                        <a:cubicBezTo>
                          <a:pt x="1448" y="1143"/>
                          <a:pt x="1509" y="1097"/>
                          <a:pt x="1600" y="1006"/>
                        </a:cubicBezTo>
                        <a:lnTo>
                          <a:pt x="1509" y="229"/>
                        </a:lnTo>
                        <a:cubicBezTo>
                          <a:pt x="1387" y="138"/>
                          <a:pt x="1311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5" name="Google Shape;335;p31"/>
                  <p:cNvSpPr/>
                  <p:nvPr/>
                </p:nvSpPr>
                <p:spPr>
                  <a:xfrm>
                    <a:off x="2793370" y="620618"/>
                    <a:ext cx="49909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1" h="1235" extrusionOk="0">
                        <a:moveTo>
                          <a:pt x="259" y="0"/>
                        </a:moveTo>
                        <a:cubicBezTo>
                          <a:pt x="153" y="92"/>
                          <a:pt x="107" y="138"/>
                          <a:pt x="0" y="229"/>
                        </a:cubicBezTo>
                        <a:lnTo>
                          <a:pt x="107" y="1006"/>
                        </a:lnTo>
                        <a:cubicBezTo>
                          <a:pt x="214" y="1097"/>
                          <a:pt x="290" y="1143"/>
                          <a:pt x="412" y="1235"/>
                        </a:cubicBezTo>
                        <a:lnTo>
                          <a:pt x="1371" y="1235"/>
                        </a:lnTo>
                        <a:cubicBezTo>
                          <a:pt x="1478" y="1143"/>
                          <a:pt x="1524" y="1097"/>
                          <a:pt x="1630" y="1006"/>
                        </a:cubicBezTo>
                        <a:lnTo>
                          <a:pt x="1509" y="229"/>
                        </a:lnTo>
                        <a:cubicBezTo>
                          <a:pt x="1402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6" name="Google Shape;336;p31"/>
                  <p:cNvSpPr/>
                  <p:nvPr/>
                </p:nvSpPr>
                <p:spPr>
                  <a:xfrm>
                    <a:off x="2839973" y="620618"/>
                    <a:ext cx="5085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35" extrusionOk="0">
                        <a:moveTo>
                          <a:pt x="260" y="0"/>
                        </a:moveTo>
                        <a:cubicBezTo>
                          <a:pt x="153" y="92"/>
                          <a:pt x="107" y="138"/>
                          <a:pt x="1" y="229"/>
                        </a:cubicBezTo>
                        <a:lnTo>
                          <a:pt x="123" y="1006"/>
                        </a:lnTo>
                        <a:cubicBezTo>
                          <a:pt x="260" y="1097"/>
                          <a:pt x="336" y="1143"/>
                          <a:pt x="443" y="1235"/>
                        </a:cubicBezTo>
                        <a:lnTo>
                          <a:pt x="1418" y="1235"/>
                        </a:lnTo>
                        <a:cubicBezTo>
                          <a:pt x="1509" y="1143"/>
                          <a:pt x="1570" y="1097"/>
                          <a:pt x="1662" y="1006"/>
                        </a:cubicBezTo>
                        <a:lnTo>
                          <a:pt x="1555" y="229"/>
                        </a:lnTo>
                        <a:cubicBezTo>
                          <a:pt x="1418" y="138"/>
                          <a:pt x="1357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7" name="Google Shape;337;p31"/>
                  <p:cNvSpPr/>
                  <p:nvPr/>
                </p:nvSpPr>
                <p:spPr>
                  <a:xfrm>
                    <a:off x="2069802" y="443934"/>
                    <a:ext cx="46175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052" extrusionOk="0">
                        <a:moveTo>
                          <a:pt x="396" y="0"/>
                        </a:moveTo>
                        <a:lnTo>
                          <a:pt x="107" y="198"/>
                        </a:lnTo>
                        <a:lnTo>
                          <a:pt x="0" y="853"/>
                        </a:lnTo>
                        <a:cubicBezTo>
                          <a:pt x="91" y="929"/>
                          <a:pt x="137" y="975"/>
                          <a:pt x="229" y="1051"/>
                        </a:cubicBezTo>
                        <a:lnTo>
                          <a:pt x="1128" y="1051"/>
                        </a:lnTo>
                        <a:lnTo>
                          <a:pt x="1402" y="853"/>
                        </a:lnTo>
                        <a:lnTo>
                          <a:pt x="1508" y="198"/>
                        </a:lnTo>
                        <a:cubicBezTo>
                          <a:pt x="1402" y="122"/>
                          <a:pt x="1356" y="61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8" name="Google Shape;338;p31"/>
                  <p:cNvSpPr/>
                  <p:nvPr/>
                </p:nvSpPr>
                <p:spPr>
                  <a:xfrm>
                    <a:off x="2113621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381" y="0"/>
                        </a:moveTo>
                        <a:lnTo>
                          <a:pt x="92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22" y="975"/>
                          <a:pt x="229" y="1051"/>
                        </a:cubicBezTo>
                        <a:lnTo>
                          <a:pt x="1112" y="1051"/>
                        </a:lnTo>
                        <a:lnTo>
                          <a:pt x="1402" y="853"/>
                        </a:lnTo>
                        <a:lnTo>
                          <a:pt x="1493" y="198"/>
                        </a:lnTo>
                        <a:cubicBezTo>
                          <a:pt x="1417" y="122"/>
                          <a:pt x="1371" y="61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39" name="Google Shape;339;p31"/>
                  <p:cNvSpPr/>
                  <p:nvPr/>
                </p:nvSpPr>
                <p:spPr>
                  <a:xfrm>
                    <a:off x="2158358" y="443934"/>
                    <a:ext cx="45257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52" extrusionOk="0">
                        <a:moveTo>
                          <a:pt x="382" y="0"/>
                        </a:moveTo>
                        <a:lnTo>
                          <a:pt x="92" y="198"/>
                        </a:lnTo>
                        <a:lnTo>
                          <a:pt x="1" y="853"/>
                        </a:lnTo>
                        <a:cubicBezTo>
                          <a:pt x="77" y="929"/>
                          <a:pt x="138" y="975"/>
                          <a:pt x="229" y="1051"/>
                        </a:cubicBezTo>
                        <a:lnTo>
                          <a:pt x="1128" y="1051"/>
                        </a:lnTo>
                        <a:lnTo>
                          <a:pt x="1403" y="853"/>
                        </a:lnTo>
                        <a:lnTo>
                          <a:pt x="1479" y="198"/>
                        </a:lnTo>
                        <a:cubicBezTo>
                          <a:pt x="1387" y="122"/>
                          <a:pt x="1326" y="61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0" name="Google Shape;340;p31"/>
                  <p:cNvSpPr/>
                  <p:nvPr/>
                </p:nvSpPr>
                <p:spPr>
                  <a:xfrm>
                    <a:off x="2202208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351" y="0"/>
                        </a:moveTo>
                        <a:lnTo>
                          <a:pt x="76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52" y="975"/>
                          <a:pt x="244" y="1051"/>
                        </a:cubicBezTo>
                        <a:lnTo>
                          <a:pt x="1143" y="1051"/>
                        </a:lnTo>
                        <a:lnTo>
                          <a:pt x="1417" y="853"/>
                        </a:lnTo>
                        <a:lnTo>
                          <a:pt x="1493" y="198"/>
                        </a:lnTo>
                        <a:cubicBezTo>
                          <a:pt x="1402" y="122"/>
                          <a:pt x="1341" y="61"/>
                          <a:pt x="12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1" name="Google Shape;341;p31"/>
                  <p:cNvSpPr/>
                  <p:nvPr/>
                </p:nvSpPr>
                <p:spPr>
                  <a:xfrm>
                    <a:off x="2246486" y="443934"/>
                    <a:ext cx="45257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52" extrusionOk="0">
                        <a:moveTo>
                          <a:pt x="351" y="0"/>
                        </a:moveTo>
                        <a:lnTo>
                          <a:pt x="77" y="198"/>
                        </a:lnTo>
                        <a:lnTo>
                          <a:pt x="0" y="853"/>
                        </a:lnTo>
                        <a:cubicBezTo>
                          <a:pt x="92" y="929"/>
                          <a:pt x="153" y="975"/>
                          <a:pt x="244" y="1051"/>
                        </a:cubicBezTo>
                        <a:lnTo>
                          <a:pt x="1143" y="1051"/>
                        </a:lnTo>
                        <a:lnTo>
                          <a:pt x="1417" y="853"/>
                        </a:lnTo>
                        <a:lnTo>
                          <a:pt x="1478" y="198"/>
                        </a:lnTo>
                        <a:cubicBezTo>
                          <a:pt x="1387" y="122"/>
                          <a:pt x="1341" y="61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2" name="Google Shape;342;p31"/>
                  <p:cNvSpPr/>
                  <p:nvPr/>
                </p:nvSpPr>
                <p:spPr>
                  <a:xfrm>
                    <a:off x="2291254" y="443934"/>
                    <a:ext cx="44768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52" extrusionOk="0">
                        <a:moveTo>
                          <a:pt x="320" y="0"/>
                        </a:moveTo>
                        <a:cubicBezTo>
                          <a:pt x="229" y="76"/>
                          <a:pt x="168" y="122"/>
                          <a:pt x="61" y="198"/>
                        </a:cubicBezTo>
                        <a:lnTo>
                          <a:pt x="0" y="853"/>
                        </a:lnTo>
                        <a:cubicBezTo>
                          <a:pt x="92" y="929"/>
                          <a:pt x="153" y="975"/>
                          <a:pt x="244" y="1051"/>
                        </a:cubicBezTo>
                        <a:lnTo>
                          <a:pt x="1158" y="1051"/>
                        </a:lnTo>
                        <a:cubicBezTo>
                          <a:pt x="1249" y="975"/>
                          <a:pt x="1310" y="929"/>
                          <a:pt x="1432" y="853"/>
                        </a:cubicBezTo>
                        <a:lnTo>
                          <a:pt x="1463" y="198"/>
                        </a:lnTo>
                        <a:cubicBezTo>
                          <a:pt x="1371" y="122"/>
                          <a:pt x="1310" y="61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3" name="Google Shape;343;p31"/>
                  <p:cNvSpPr/>
                  <p:nvPr/>
                </p:nvSpPr>
                <p:spPr>
                  <a:xfrm>
                    <a:off x="2062795" y="476554"/>
                    <a:ext cx="47583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098" extrusionOk="0">
                        <a:moveTo>
                          <a:pt x="412" y="1"/>
                        </a:moveTo>
                        <a:cubicBezTo>
                          <a:pt x="305" y="92"/>
                          <a:pt x="229" y="138"/>
                          <a:pt x="10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22" y="1021"/>
                          <a:pt x="229" y="1098"/>
                        </a:cubicBezTo>
                        <a:lnTo>
                          <a:pt x="1143" y="1098"/>
                        </a:lnTo>
                        <a:cubicBezTo>
                          <a:pt x="1250" y="1037"/>
                          <a:pt x="1326" y="976"/>
                          <a:pt x="1448" y="900"/>
                        </a:cubicBezTo>
                        <a:lnTo>
                          <a:pt x="1555" y="214"/>
                        </a:lnTo>
                        <a:cubicBezTo>
                          <a:pt x="1463" y="138"/>
                          <a:pt x="1402" y="92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4" name="Google Shape;344;p31"/>
                  <p:cNvSpPr/>
                  <p:nvPr/>
                </p:nvSpPr>
                <p:spPr>
                  <a:xfrm>
                    <a:off x="2107562" y="476554"/>
                    <a:ext cx="47124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098" extrusionOk="0">
                        <a:moveTo>
                          <a:pt x="396" y="1"/>
                        </a:moveTo>
                        <a:cubicBezTo>
                          <a:pt x="290" y="92"/>
                          <a:pt x="229" y="138"/>
                          <a:pt x="122" y="214"/>
                        </a:cubicBezTo>
                        <a:lnTo>
                          <a:pt x="0" y="900"/>
                        </a:lnTo>
                        <a:cubicBezTo>
                          <a:pt x="76" y="976"/>
                          <a:pt x="137" y="1021"/>
                          <a:pt x="229" y="1098"/>
                        </a:cubicBezTo>
                        <a:lnTo>
                          <a:pt x="1143" y="1098"/>
                        </a:lnTo>
                        <a:cubicBezTo>
                          <a:pt x="1280" y="1037"/>
                          <a:pt x="1341" y="976"/>
                          <a:pt x="1448" y="900"/>
                        </a:cubicBezTo>
                        <a:lnTo>
                          <a:pt x="1539" y="214"/>
                        </a:lnTo>
                        <a:cubicBezTo>
                          <a:pt x="1463" y="138"/>
                          <a:pt x="1417" y="92"/>
                          <a:pt x="129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5" name="Google Shape;345;p31"/>
                  <p:cNvSpPr/>
                  <p:nvPr/>
                </p:nvSpPr>
                <p:spPr>
                  <a:xfrm>
                    <a:off x="2153248" y="476554"/>
                    <a:ext cx="46634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098" extrusionOk="0">
                        <a:moveTo>
                          <a:pt x="381" y="1"/>
                        </a:moveTo>
                        <a:cubicBezTo>
                          <a:pt x="259" y="92"/>
                          <a:pt x="198" y="138"/>
                          <a:pt x="92" y="214"/>
                        </a:cubicBezTo>
                        <a:lnTo>
                          <a:pt x="0" y="900"/>
                        </a:lnTo>
                        <a:cubicBezTo>
                          <a:pt x="92" y="976"/>
                          <a:pt x="153" y="1021"/>
                          <a:pt x="244" y="1098"/>
                        </a:cubicBezTo>
                        <a:lnTo>
                          <a:pt x="1158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524" y="214"/>
                        </a:lnTo>
                        <a:cubicBezTo>
                          <a:pt x="1417" y="138"/>
                          <a:pt x="1387" y="92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6" name="Google Shape;346;p31"/>
                  <p:cNvSpPr/>
                  <p:nvPr/>
                </p:nvSpPr>
                <p:spPr>
                  <a:xfrm>
                    <a:off x="2197985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367" y="1"/>
                        </a:moveTo>
                        <a:cubicBezTo>
                          <a:pt x="245" y="92"/>
                          <a:pt x="184" y="138"/>
                          <a:pt x="7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81" y="1037"/>
                          <a:pt x="1326" y="976"/>
                          <a:pt x="1448" y="900"/>
                        </a:cubicBezTo>
                        <a:lnTo>
                          <a:pt x="1525" y="214"/>
                        </a:lnTo>
                        <a:cubicBezTo>
                          <a:pt x="1433" y="138"/>
                          <a:pt x="1372" y="92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7" name="Google Shape;347;p31"/>
                  <p:cNvSpPr/>
                  <p:nvPr/>
                </p:nvSpPr>
                <p:spPr>
                  <a:xfrm>
                    <a:off x="2243212" y="476554"/>
                    <a:ext cx="4620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98" extrusionOk="0">
                        <a:moveTo>
                          <a:pt x="367" y="1"/>
                        </a:moveTo>
                        <a:cubicBezTo>
                          <a:pt x="245" y="92"/>
                          <a:pt x="199" y="138"/>
                          <a:pt x="77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74" y="1098"/>
                        </a:lnTo>
                        <a:cubicBezTo>
                          <a:pt x="1281" y="1037"/>
                          <a:pt x="1342" y="976"/>
                          <a:pt x="1448" y="900"/>
                        </a:cubicBezTo>
                        <a:lnTo>
                          <a:pt x="1509" y="214"/>
                        </a:lnTo>
                        <a:cubicBezTo>
                          <a:pt x="1418" y="138"/>
                          <a:pt x="1357" y="92"/>
                          <a:pt x="126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8" name="Google Shape;348;p31"/>
                  <p:cNvSpPr/>
                  <p:nvPr/>
                </p:nvSpPr>
                <p:spPr>
                  <a:xfrm>
                    <a:off x="2288439" y="476554"/>
                    <a:ext cx="45257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98" extrusionOk="0">
                        <a:moveTo>
                          <a:pt x="336" y="1"/>
                        </a:moveTo>
                        <a:cubicBezTo>
                          <a:pt x="229" y="92"/>
                          <a:pt x="168" y="138"/>
                          <a:pt x="46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479" y="214"/>
                        </a:lnTo>
                        <a:cubicBezTo>
                          <a:pt x="1387" y="138"/>
                          <a:pt x="1326" y="92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49" name="Google Shape;349;p31"/>
                  <p:cNvSpPr/>
                  <p:nvPr/>
                </p:nvSpPr>
                <p:spPr>
                  <a:xfrm>
                    <a:off x="2056736" y="511529"/>
                    <a:ext cx="48042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0" h="1128" extrusionOk="0">
                        <a:moveTo>
                          <a:pt x="427" y="0"/>
                        </a:moveTo>
                        <a:cubicBezTo>
                          <a:pt x="305" y="76"/>
                          <a:pt x="229" y="137"/>
                          <a:pt x="122" y="214"/>
                        </a:cubicBezTo>
                        <a:lnTo>
                          <a:pt x="0" y="914"/>
                        </a:lnTo>
                        <a:cubicBezTo>
                          <a:pt x="77" y="991"/>
                          <a:pt x="138" y="1052"/>
                          <a:pt x="229" y="1128"/>
                        </a:cubicBezTo>
                        <a:lnTo>
                          <a:pt x="1143" y="1128"/>
                        </a:lnTo>
                        <a:cubicBezTo>
                          <a:pt x="1265" y="1052"/>
                          <a:pt x="1341" y="991"/>
                          <a:pt x="1448" y="914"/>
                        </a:cubicBezTo>
                        <a:lnTo>
                          <a:pt x="1570" y="214"/>
                        </a:lnTo>
                        <a:cubicBezTo>
                          <a:pt x="1494" y="122"/>
                          <a:pt x="1433" y="76"/>
                          <a:pt x="134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0" name="Google Shape;350;p31"/>
                  <p:cNvSpPr/>
                  <p:nvPr/>
                </p:nvSpPr>
                <p:spPr>
                  <a:xfrm>
                    <a:off x="2102422" y="511529"/>
                    <a:ext cx="47583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28" extrusionOk="0">
                        <a:moveTo>
                          <a:pt x="412" y="0"/>
                        </a:moveTo>
                        <a:cubicBezTo>
                          <a:pt x="305" y="76"/>
                          <a:pt x="229" y="137"/>
                          <a:pt x="107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4" y="1128"/>
                        </a:cubicBezTo>
                        <a:lnTo>
                          <a:pt x="1159" y="1128"/>
                        </a:lnTo>
                        <a:cubicBezTo>
                          <a:pt x="1280" y="1052"/>
                          <a:pt x="1357" y="991"/>
                          <a:pt x="1463" y="914"/>
                        </a:cubicBezTo>
                        <a:lnTo>
                          <a:pt x="1555" y="214"/>
                        </a:lnTo>
                        <a:cubicBezTo>
                          <a:pt x="1463" y="122"/>
                          <a:pt x="1433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1" name="Google Shape;351;p31"/>
                  <p:cNvSpPr/>
                  <p:nvPr/>
                </p:nvSpPr>
                <p:spPr>
                  <a:xfrm>
                    <a:off x="2148566" y="511529"/>
                    <a:ext cx="4712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28" extrusionOk="0">
                        <a:moveTo>
                          <a:pt x="397" y="0"/>
                        </a:moveTo>
                        <a:cubicBezTo>
                          <a:pt x="260" y="76"/>
                          <a:pt x="199" y="137"/>
                          <a:pt x="92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5" y="1128"/>
                        </a:cubicBezTo>
                        <a:lnTo>
                          <a:pt x="1159" y="1128"/>
                        </a:lnTo>
                        <a:cubicBezTo>
                          <a:pt x="1296" y="1052"/>
                          <a:pt x="1342" y="991"/>
                          <a:pt x="1464" y="914"/>
                        </a:cubicBezTo>
                        <a:lnTo>
                          <a:pt x="1540" y="214"/>
                        </a:lnTo>
                        <a:cubicBezTo>
                          <a:pt x="1448" y="122"/>
                          <a:pt x="1387" y="76"/>
                          <a:pt x="131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2" name="Google Shape;352;p31"/>
                  <p:cNvSpPr/>
                  <p:nvPr/>
                </p:nvSpPr>
                <p:spPr>
                  <a:xfrm>
                    <a:off x="2194283" y="511529"/>
                    <a:ext cx="4663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28" extrusionOk="0">
                        <a:moveTo>
                          <a:pt x="366" y="0"/>
                        </a:moveTo>
                        <a:cubicBezTo>
                          <a:pt x="259" y="76"/>
                          <a:pt x="198" y="137"/>
                          <a:pt x="76" y="214"/>
                        </a:cubicBezTo>
                        <a:lnTo>
                          <a:pt x="0" y="914"/>
                        </a:lnTo>
                        <a:cubicBezTo>
                          <a:pt x="107" y="991"/>
                          <a:pt x="152" y="1052"/>
                          <a:pt x="259" y="1128"/>
                        </a:cubicBezTo>
                        <a:lnTo>
                          <a:pt x="1173" y="1128"/>
                        </a:lnTo>
                        <a:cubicBezTo>
                          <a:pt x="1280" y="1052"/>
                          <a:pt x="1341" y="991"/>
                          <a:pt x="1447" y="914"/>
                        </a:cubicBezTo>
                        <a:lnTo>
                          <a:pt x="1524" y="214"/>
                        </a:lnTo>
                        <a:cubicBezTo>
                          <a:pt x="1432" y="122"/>
                          <a:pt x="1371" y="76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3" name="Google Shape;353;p31"/>
                  <p:cNvSpPr/>
                  <p:nvPr/>
                </p:nvSpPr>
                <p:spPr>
                  <a:xfrm>
                    <a:off x="2240428" y="511529"/>
                    <a:ext cx="4617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28" extrusionOk="0">
                        <a:moveTo>
                          <a:pt x="366" y="0"/>
                        </a:moveTo>
                        <a:cubicBezTo>
                          <a:pt x="244" y="76"/>
                          <a:pt x="183" y="137"/>
                          <a:pt x="77" y="214"/>
                        </a:cubicBezTo>
                        <a:lnTo>
                          <a:pt x="0" y="914"/>
                        </a:lnTo>
                        <a:cubicBezTo>
                          <a:pt x="92" y="991"/>
                          <a:pt x="153" y="1052"/>
                          <a:pt x="244" y="1128"/>
                        </a:cubicBezTo>
                        <a:lnTo>
                          <a:pt x="1158" y="1128"/>
                        </a:lnTo>
                        <a:cubicBezTo>
                          <a:pt x="1280" y="1052"/>
                          <a:pt x="1326" y="991"/>
                          <a:pt x="1448" y="914"/>
                        </a:cubicBezTo>
                        <a:lnTo>
                          <a:pt x="1509" y="214"/>
                        </a:lnTo>
                        <a:cubicBezTo>
                          <a:pt x="1417" y="122"/>
                          <a:pt x="1356" y="76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4" name="Google Shape;354;p31"/>
                  <p:cNvSpPr/>
                  <p:nvPr/>
                </p:nvSpPr>
                <p:spPr>
                  <a:xfrm>
                    <a:off x="2286572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336" y="0"/>
                        </a:moveTo>
                        <a:cubicBezTo>
                          <a:pt x="229" y="76"/>
                          <a:pt x="168" y="137"/>
                          <a:pt x="62" y="214"/>
                        </a:cubicBezTo>
                        <a:lnTo>
                          <a:pt x="1" y="914"/>
                        </a:lnTo>
                        <a:cubicBezTo>
                          <a:pt x="92" y="991"/>
                          <a:pt x="153" y="1052"/>
                          <a:pt x="245" y="1128"/>
                        </a:cubicBezTo>
                        <a:lnTo>
                          <a:pt x="1159" y="1128"/>
                        </a:lnTo>
                        <a:cubicBezTo>
                          <a:pt x="1281" y="1052"/>
                          <a:pt x="1326" y="991"/>
                          <a:pt x="1448" y="914"/>
                        </a:cubicBezTo>
                        <a:lnTo>
                          <a:pt x="1479" y="214"/>
                        </a:lnTo>
                        <a:cubicBezTo>
                          <a:pt x="1387" y="122"/>
                          <a:pt x="1326" y="76"/>
                          <a:pt x="125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5" name="Google Shape;355;p31"/>
                  <p:cNvSpPr/>
                  <p:nvPr/>
                </p:nvSpPr>
                <p:spPr>
                  <a:xfrm>
                    <a:off x="2051136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442" y="0"/>
                        </a:moveTo>
                        <a:cubicBezTo>
                          <a:pt x="321" y="76"/>
                          <a:pt x="244" y="137"/>
                          <a:pt x="138" y="214"/>
                        </a:cubicBezTo>
                        <a:lnTo>
                          <a:pt x="1" y="945"/>
                        </a:lnTo>
                        <a:cubicBezTo>
                          <a:pt x="77" y="1021"/>
                          <a:pt x="138" y="1067"/>
                          <a:pt x="229" y="1143"/>
                        </a:cubicBezTo>
                        <a:lnTo>
                          <a:pt x="1159" y="1143"/>
                        </a:lnTo>
                        <a:cubicBezTo>
                          <a:pt x="1280" y="1067"/>
                          <a:pt x="1341" y="1021"/>
                          <a:pt x="1463" y="945"/>
                        </a:cubicBezTo>
                        <a:lnTo>
                          <a:pt x="1585" y="214"/>
                        </a:lnTo>
                        <a:cubicBezTo>
                          <a:pt x="1479" y="122"/>
                          <a:pt x="1433" y="76"/>
                          <a:pt x="135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6" name="Google Shape;356;p31"/>
                  <p:cNvSpPr/>
                  <p:nvPr/>
                </p:nvSpPr>
                <p:spPr>
                  <a:xfrm>
                    <a:off x="2096822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427" y="0"/>
                        </a:moveTo>
                        <a:cubicBezTo>
                          <a:pt x="321" y="76"/>
                          <a:pt x="245" y="137"/>
                          <a:pt x="123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68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11" y="1067"/>
                          <a:pt x="1387" y="1021"/>
                          <a:pt x="1494" y="945"/>
                        </a:cubicBezTo>
                        <a:lnTo>
                          <a:pt x="1585" y="214"/>
                        </a:lnTo>
                        <a:cubicBezTo>
                          <a:pt x="1494" y="122"/>
                          <a:pt x="1433" y="76"/>
                          <a:pt x="134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7" name="Google Shape;357;p31"/>
                  <p:cNvSpPr/>
                  <p:nvPr/>
                </p:nvSpPr>
                <p:spPr>
                  <a:xfrm>
                    <a:off x="2142997" y="546964"/>
                    <a:ext cx="48501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43" extrusionOk="0">
                        <a:moveTo>
                          <a:pt x="411" y="0"/>
                        </a:moveTo>
                        <a:cubicBezTo>
                          <a:pt x="290" y="76"/>
                          <a:pt x="213" y="137"/>
                          <a:pt x="107" y="214"/>
                        </a:cubicBezTo>
                        <a:lnTo>
                          <a:pt x="0" y="945"/>
                        </a:lnTo>
                        <a:cubicBezTo>
                          <a:pt x="107" y="1021"/>
                          <a:pt x="152" y="1067"/>
                          <a:pt x="259" y="1143"/>
                        </a:cubicBezTo>
                        <a:lnTo>
                          <a:pt x="1189" y="1143"/>
                        </a:lnTo>
                        <a:cubicBezTo>
                          <a:pt x="1295" y="1067"/>
                          <a:pt x="1371" y="1021"/>
                          <a:pt x="1493" y="945"/>
                        </a:cubicBezTo>
                        <a:lnTo>
                          <a:pt x="1585" y="214"/>
                        </a:lnTo>
                        <a:cubicBezTo>
                          <a:pt x="1493" y="122"/>
                          <a:pt x="1432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8" name="Google Shape;358;p31"/>
                  <p:cNvSpPr/>
                  <p:nvPr/>
                </p:nvSpPr>
                <p:spPr>
                  <a:xfrm>
                    <a:off x="2189601" y="546964"/>
                    <a:ext cx="48073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43" extrusionOk="0">
                        <a:moveTo>
                          <a:pt x="412" y="0"/>
                        </a:moveTo>
                        <a:cubicBezTo>
                          <a:pt x="275" y="76"/>
                          <a:pt x="214" y="137"/>
                          <a:pt x="107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53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26" y="1067"/>
                          <a:pt x="1372" y="1021"/>
                          <a:pt x="1494" y="945"/>
                        </a:cubicBezTo>
                        <a:lnTo>
                          <a:pt x="1570" y="214"/>
                        </a:lnTo>
                        <a:cubicBezTo>
                          <a:pt x="1479" y="122"/>
                          <a:pt x="1418" y="76"/>
                          <a:pt x="132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59" name="Google Shape;359;p31"/>
                  <p:cNvSpPr/>
                  <p:nvPr/>
                </p:nvSpPr>
                <p:spPr>
                  <a:xfrm>
                    <a:off x="2237153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351" y="0"/>
                        </a:moveTo>
                        <a:cubicBezTo>
                          <a:pt x="245" y="76"/>
                          <a:pt x="184" y="137"/>
                          <a:pt x="62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53" y="1067"/>
                          <a:pt x="245" y="1143"/>
                        </a:cubicBezTo>
                        <a:lnTo>
                          <a:pt x="1174" y="1143"/>
                        </a:lnTo>
                        <a:cubicBezTo>
                          <a:pt x="1296" y="1067"/>
                          <a:pt x="1342" y="1021"/>
                          <a:pt x="1463" y="945"/>
                        </a:cubicBezTo>
                        <a:lnTo>
                          <a:pt x="1524" y="214"/>
                        </a:lnTo>
                        <a:cubicBezTo>
                          <a:pt x="1418" y="122"/>
                          <a:pt x="1372" y="76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0" name="Google Shape;360;p31"/>
                  <p:cNvSpPr/>
                  <p:nvPr/>
                </p:nvSpPr>
                <p:spPr>
                  <a:xfrm>
                    <a:off x="2282839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351" y="0"/>
                        </a:moveTo>
                        <a:cubicBezTo>
                          <a:pt x="229" y="76"/>
                          <a:pt x="184" y="137"/>
                          <a:pt x="62" y="214"/>
                        </a:cubicBezTo>
                        <a:lnTo>
                          <a:pt x="1" y="945"/>
                        </a:lnTo>
                        <a:cubicBezTo>
                          <a:pt x="108" y="1021"/>
                          <a:pt x="153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296" y="1067"/>
                          <a:pt x="1357" y="1021"/>
                          <a:pt x="1479" y="945"/>
                        </a:cubicBezTo>
                        <a:lnTo>
                          <a:pt x="1524" y="214"/>
                        </a:lnTo>
                        <a:cubicBezTo>
                          <a:pt x="1433" y="122"/>
                          <a:pt x="1372" y="76"/>
                          <a:pt x="126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1" name="Google Shape;361;p31"/>
                  <p:cNvSpPr/>
                  <p:nvPr/>
                </p:nvSpPr>
                <p:spPr>
                  <a:xfrm>
                    <a:off x="2044159" y="583317"/>
                    <a:ext cx="49450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174" extrusionOk="0">
                        <a:moveTo>
                          <a:pt x="427" y="1"/>
                        </a:moveTo>
                        <a:cubicBezTo>
                          <a:pt x="320" y="77"/>
                          <a:pt x="244" y="138"/>
                          <a:pt x="122" y="214"/>
                        </a:cubicBezTo>
                        <a:lnTo>
                          <a:pt x="0" y="945"/>
                        </a:lnTo>
                        <a:cubicBezTo>
                          <a:pt x="92" y="1052"/>
                          <a:pt x="152" y="1082"/>
                          <a:pt x="244" y="1174"/>
                        </a:cubicBezTo>
                        <a:lnTo>
                          <a:pt x="1189" y="1174"/>
                        </a:lnTo>
                        <a:cubicBezTo>
                          <a:pt x="1310" y="1082"/>
                          <a:pt x="1387" y="1052"/>
                          <a:pt x="1508" y="945"/>
                        </a:cubicBezTo>
                        <a:lnTo>
                          <a:pt x="1615" y="214"/>
                        </a:lnTo>
                        <a:cubicBezTo>
                          <a:pt x="1524" y="138"/>
                          <a:pt x="1478" y="77"/>
                          <a:pt x="137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2" name="Google Shape;362;p31"/>
                  <p:cNvSpPr/>
                  <p:nvPr/>
                </p:nvSpPr>
                <p:spPr>
                  <a:xfrm>
                    <a:off x="2091222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428" y="1"/>
                        </a:moveTo>
                        <a:cubicBezTo>
                          <a:pt x="306" y="77"/>
                          <a:pt x="229" y="138"/>
                          <a:pt x="123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205" y="1174"/>
                        </a:lnTo>
                        <a:cubicBezTo>
                          <a:pt x="1311" y="1082"/>
                          <a:pt x="1387" y="1052"/>
                          <a:pt x="1509" y="945"/>
                        </a:cubicBezTo>
                        <a:lnTo>
                          <a:pt x="1601" y="214"/>
                        </a:lnTo>
                        <a:cubicBezTo>
                          <a:pt x="1509" y="138"/>
                          <a:pt x="1464" y="77"/>
                          <a:pt x="135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3" name="Google Shape;363;p31"/>
                  <p:cNvSpPr/>
                  <p:nvPr/>
                </p:nvSpPr>
                <p:spPr>
                  <a:xfrm>
                    <a:off x="2138315" y="583317"/>
                    <a:ext cx="4899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174" extrusionOk="0">
                        <a:moveTo>
                          <a:pt x="412" y="1"/>
                        </a:moveTo>
                        <a:cubicBezTo>
                          <a:pt x="290" y="77"/>
                          <a:pt x="214" y="138"/>
                          <a:pt x="92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204" y="1174"/>
                        </a:lnTo>
                        <a:cubicBezTo>
                          <a:pt x="1326" y="1082"/>
                          <a:pt x="1387" y="1052"/>
                          <a:pt x="1509" y="945"/>
                        </a:cubicBezTo>
                        <a:lnTo>
                          <a:pt x="1601" y="214"/>
                        </a:lnTo>
                        <a:cubicBezTo>
                          <a:pt x="1494" y="138"/>
                          <a:pt x="1448" y="77"/>
                          <a:pt x="134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4" name="Google Shape;364;p31"/>
                  <p:cNvSpPr/>
                  <p:nvPr/>
                </p:nvSpPr>
                <p:spPr>
                  <a:xfrm>
                    <a:off x="2185868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397" y="1"/>
                        </a:moveTo>
                        <a:cubicBezTo>
                          <a:pt x="275" y="77"/>
                          <a:pt x="199" y="138"/>
                          <a:pt x="92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5" y="1174"/>
                        </a:cubicBezTo>
                        <a:lnTo>
                          <a:pt x="1189" y="1174"/>
                        </a:lnTo>
                        <a:cubicBezTo>
                          <a:pt x="1311" y="1082"/>
                          <a:pt x="1387" y="1052"/>
                          <a:pt x="1494" y="945"/>
                        </a:cubicBezTo>
                        <a:lnTo>
                          <a:pt x="1570" y="214"/>
                        </a:lnTo>
                        <a:cubicBezTo>
                          <a:pt x="1463" y="138"/>
                          <a:pt x="1418" y="77"/>
                          <a:pt x="13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5" name="Google Shape;365;p31"/>
                  <p:cNvSpPr/>
                  <p:nvPr/>
                </p:nvSpPr>
                <p:spPr>
                  <a:xfrm>
                    <a:off x="2232961" y="583317"/>
                    <a:ext cx="4758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74" extrusionOk="0">
                        <a:moveTo>
                          <a:pt x="382" y="1"/>
                        </a:moveTo>
                        <a:cubicBezTo>
                          <a:pt x="260" y="77"/>
                          <a:pt x="183" y="138"/>
                          <a:pt x="77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53" y="1082"/>
                          <a:pt x="244" y="1174"/>
                        </a:cubicBezTo>
                        <a:lnTo>
                          <a:pt x="1189" y="1174"/>
                        </a:lnTo>
                        <a:cubicBezTo>
                          <a:pt x="1326" y="1082"/>
                          <a:pt x="1387" y="1052"/>
                          <a:pt x="1509" y="945"/>
                        </a:cubicBezTo>
                        <a:lnTo>
                          <a:pt x="1555" y="214"/>
                        </a:lnTo>
                        <a:cubicBezTo>
                          <a:pt x="1463" y="138"/>
                          <a:pt x="1402" y="77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6" name="Google Shape;366;p31"/>
                  <p:cNvSpPr/>
                  <p:nvPr/>
                </p:nvSpPr>
                <p:spPr>
                  <a:xfrm>
                    <a:off x="2280055" y="583317"/>
                    <a:ext cx="4712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74" extrusionOk="0">
                        <a:moveTo>
                          <a:pt x="351" y="1"/>
                        </a:moveTo>
                        <a:cubicBezTo>
                          <a:pt x="229" y="77"/>
                          <a:pt x="168" y="138"/>
                          <a:pt x="61" y="214"/>
                        </a:cubicBezTo>
                        <a:lnTo>
                          <a:pt x="0" y="945"/>
                        </a:lnTo>
                        <a:cubicBezTo>
                          <a:pt x="122" y="1052"/>
                          <a:pt x="168" y="1082"/>
                          <a:pt x="275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39" y="214"/>
                        </a:lnTo>
                        <a:cubicBezTo>
                          <a:pt x="1448" y="138"/>
                          <a:pt x="1387" y="77"/>
                          <a:pt x="128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7" name="Google Shape;367;p31"/>
                  <p:cNvSpPr/>
                  <p:nvPr/>
                </p:nvSpPr>
                <p:spPr>
                  <a:xfrm>
                    <a:off x="2888015" y="620618"/>
                    <a:ext cx="50827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" h="1235" extrusionOk="0">
                        <a:moveTo>
                          <a:pt x="244" y="0"/>
                        </a:moveTo>
                        <a:cubicBezTo>
                          <a:pt x="153" y="92"/>
                          <a:pt x="92" y="138"/>
                          <a:pt x="0" y="229"/>
                        </a:cubicBezTo>
                        <a:lnTo>
                          <a:pt x="107" y="1006"/>
                        </a:lnTo>
                        <a:cubicBezTo>
                          <a:pt x="244" y="1097"/>
                          <a:pt x="305" y="1143"/>
                          <a:pt x="442" y="1235"/>
                        </a:cubicBezTo>
                        <a:lnTo>
                          <a:pt x="1402" y="1235"/>
                        </a:lnTo>
                        <a:cubicBezTo>
                          <a:pt x="1509" y="1143"/>
                          <a:pt x="1554" y="1097"/>
                          <a:pt x="1661" y="1006"/>
                        </a:cubicBezTo>
                        <a:lnTo>
                          <a:pt x="1524" y="229"/>
                        </a:lnTo>
                        <a:cubicBezTo>
                          <a:pt x="1387" y="138"/>
                          <a:pt x="1326" y="92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8" name="Google Shape;368;p31"/>
                  <p:cNvSpPr/>
                  <p:nvPr/>
                </p:nvSpPr>
                <p:spPr>
                  <a:xfrm>
                    <a:off x="2701998" y="658838"/>
                    <a:ext cx="4896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" h="1266" extrusionOk="0">
                        <a:moveTo>
                          <a:pt x="259" y="1"/>
                        </a:moveTo>
                        <a:cubicBezTo>
                          <a:pt x="152" y="107"/>
                          <a:pt x="91" y="138"/>
                          <a:pt x="0" y="229"/>
                        </a:cubicBezTo>
                        <a:lnTo>
                          <a:pt x="61" y="1037"/>
                        </a:lnTo>
                        <a:cubicBezTo>
                          <a:pt x="168" y="1113"/>
                          <a:pt x="244" y="1174"/>
                          <a:pt x="366" y="1265"/>
                        </a:cubicBezTo>
                        <a:lnTo>
                          <a:pt x="1341" y="1265"/>
                        </a:lnTo>
                        <a:cubicBezTo>
                          <a:pt x="1447" y="1189"/>
                          <a:pt x="1508" y="1128"/>
                          <a:pt x="1600" y="1037"/>
                        </a:cubicBezTo>
                        <a:lnTo>
                          <a:pt x="1524" y="229"/>
                        </a:lnTo>
                        <a:cubicBezTo>
                          <a:pt x="1417" y="153"/>
                          <a:pt x="1356" y="107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69" name="Google Shape;369;p31"/>
                  <p:cNvSpPr/>
                  <p:nvPr/>
                </p:nvSpPr>
                <p:spPr>
                  <a:xfrm>
                    <a:off x="2750468" y="658838"/>
                    <a:ext cx="49450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266" extrusionOk="0">
                        <a:moveTo>
                          <a:pt x="260" y="1"/>
                        </a:moveTo>
                        <a:cubicBezTo>
                          <a:pt x="153" y="107"/>
                          <a:pt x="92" y="138"/>
                          <a:pt x="1" y="229"/>
                        </a:cubicBezTo>
                        <a:lnTo>
                          <a:pt x="77" y="1037"/>
                        </a:lnTo>
                        <a:cubicBezTo>
                          <a:pt x="183" y="1113"/>
                          <a:pt x="260" y="1174"/>
                          <a:pt x="381" y="1265"/>
                        </a:cubicBezTo>
                        <a:lnTo>
                          <a:pt x="1357" y="1265"/>
                        </a:lnTo>
                        <a:cubicBezTo>
                          <a:pt x="1463" y="1189"/>
                          <a:pt x="1524" y="1128"/>
                          <a:pt x="1616" y="1037"/>
                        </a:cubicBezTo>
                        <a:lnTo>
                          <a:pt x="1524" y="229"/>
                        </a:lnTo>
                        <a:cubicBezTo>
                          <a:pt x="1402" y="153"/>
                          <a:pt x="1326" y="107"/>
                          <a:pt x="123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0" name="Google Shape;370;p31"/>
                  <p:cNvSpPr/>
                  <p:nvPr/>
                </p:nvSpPr>
                <p:spPr>
                  <a:xfrm>
                    <a:off x="2798021" y="658838"/>
                    <a:ext cx="50398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1266" extrusionOk="0">
                        <a:moveTo>
                          <a:pt x="260" y="1"/>
                        </a:moveTo>
                        <a:cubicBezTo>
                          <a:pt x="153" y="107"/>
                          <a:pt x="107" y="138"/>
                          <a:pt x="1" y="229"/>
                        </a:cubicBezTo>
                        <a:lnTo>
                          <a:pt x="107" y="1037"/>
                        </a:lnTo>
                        <a:cubicBezTo>
                          <a:pt x="229" y="1113"/>
                          <a:pt x="305" y="1174"/>
                          <a:pt x="427" y="1265"/>
                        </a:cubicBezTo>
                        <a:lnTo>
                          <a:pt x="1402" y="1265"/>
                        </a:lnTo>
                        <a:cubicBezTo>
                          <a:pt x="1494" y="1189"/>
                          <a:pt x="1555" y="1128"/>
                          <a:pt x="1646" y="1037"/>
                        </a:cubicBezTo>
                        <a:lnTo>
                          <a:pt x="1524" y="229"/>
                        </a:lnTo>
                        <a:cubicBezTo>
                          <a:pt x="1418" y="153"/>
                          <a:pt x="1341" y="107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1" name="Google Shape;371;p31"/>
                  <p:cNvSpPr/>
                  <p:nvPr/>
                </p:nvSpPr>
                <p:spPr>
                  <a:xfrm>
                    <a:off x="2846032" y="658838"/>
                    <a:ext cx="50857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2" h="1266" extrusionOk="0">
                        <a:moveTo>
                          <a:pt x="245" y="1"/>
                        </a:moveTo>
                        <a:cubicBezTo>
                          <a:pt x="153" y="107"/>
                          <a:pt x="92" y="138"/>
                          <a:pt x="1" y="229"/>
                        </a:cubicBezTo>
                        <a:lnTo>
                          <a:pt x="108" y="1037"/>
                        </a:lnTo>
                        <a:cubicBezTo>
                          <a:pt x="245" y="1113"/>
                          <a:pt x="306" y="1174"/>
                          <a:pt x="443" y="1265"/>
                        </a:cubicBezTo>
                        <a:lnTo>
                          <a:pt x="1403" y="1265"/>
                        </a:lnTo>
                        <a:cubicBezTo>
                          <a:pt x="1509" y="1189"/>
                          <a:pt x="1555" y="1128"/>
                          <a:pt x="1662" y="1037"/>
                        </a:cubicBezTo>
                        <a:lnTo>
                          <a:pt x="1540" y="229"/>
                        </a:lnTo>
                        <a:cubicBezTo>
                          <a:pt x="1403" y="153"/>
                          <a:pt x="1357" y="107"/>
                          <a:pt x="122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2" name="Google Shape;372;p31"/>
                  <p:cNvSpPr/>
                  <p:nvPr/>
                </p:nvSpPr>
                <p:spPr>
                  <a:xfrm>
                    <a:off x="2893585" y="658838"/>
                    <a:ext cx="51316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266" extrusionOk="0">
                        <a:moveTo>
                          <a:pt x="260" y="1"/>
                        </a:moveTo>
                        <a:cubicBezTo>
                          <a:pt x="153" y="107"/>
                          <a:pt x="108" y="138"/>
                          <a:pt x="1" y="229"/>
                        </a:cubicBezTo>
                        <a:lnTo>
                          <a:pt x="138" y="1037"/>
                        </a:lnTo>
                        <a:cubicBezTo>
                          <a:pt x="275" y="1113"/>
                          <a:pt x="321" y="1174"/>
                          <a:pt x="458" y="1265"/>
                        </a:cubicBezTo>
                        <a:lnTo>
                          <a:pt x="1433" y="1265"/>
                        </a:lnTo>
                        <a:cubicBezTo>
                          <a:pt x="1525" y="1189"/>
                          <a:pt x="1586" y="1128"/>
                          <a:pt x="1677" y="1037"/>
                        </a:cubicBezTo>
                        <a:lnTo>
                          <a:pt x="1555" y="229"/>
                        </a:lnTo>
                        <a:cubicBezTo>
                          <a:pt x="1433" y="153"/>
                          <a:pt x="1357" y="107"/>
                          <a:pt x="122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3" name="Google Shape;373;p31"/>
                  <p:cNvSpPr/>
                  <p:nvPr/>
                </p:nvSpPr>
                <p:spPr>
                  <a:xfrm>
                    <a:off x="2704783" y="698465"/>
                    <a:ext cx="50368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1327" extrusionOk="0">
                        <a:moveTo>
                          <a:pt x="275" y="1"/>
                        </a:moveTo>
                        <a:cubicBezTo>
                          <a:pt x="183" y="108"/>
                          <a:pt x="122" y="153"/>
                          <a:pt x="0" y="260"/>
                        </a:cubicBezTo>
                        <a:lnTo>
                          <a:pt x="77" y="1067"/>
                        </a:lnTo>
                        <a:cubicBezTo>
                          <a:pt x="198" y="1174"/>
                          <a:pt x="275" y="1220"/>
                          <a:pt x="381" y="1326"/>
                        </a:cubicBezTo>
                        <a:lnTo>
                          <a:pt x="1372" y="1326"/>
                        </a:lnTo>
                        <a:cubicBezTo>
                          <a:pt x="1478" y="1220"/>
                          <a:pt x="1539" y="1174"/>
                          <a:pt x="1646" y="1067"/>
                        </a:cubicBezTo>
                        <a:lnTo>
                          <a:pt x="1570" y="260"/>
                        </a:lnTo>
                        <a:cubicBezTo>
                          <a:pt x="1448" y="153"/>
                          <a:pt x="1372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4" name="Google Shape;374;p31"/>
                  <p:cNvSpPr/>
                  <p:nvPr/>
                </p:nvSpPr>
                <p:spPr>
                  <a:xfrm>
                    <a:off x="2753743" y="698465"/>
                    <a:ext cx="50827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" h="1327" extrusionOk="0">
                        <a:moveTo>
                          <a:pt x="274" y="1"/>
                        </a:moveTo>
                        <a:cubicBezTo>
                          <a:pt x="153" y="108"/>
                          <a:pt x="107" y="153"/>
                          <a:pt x="0" y="260"/>
                        </a:cubicBezTo>
                        <a:lnTo>
                          <a:pt x="76" y="1067"/>
                        </a:lnTo>
                        <a:cubicBezTo>
                          <a:pt x="214" y="1174"/>
                          <a:pt x="290" y="1220"/>
                          <a:pt x="412" y="1326"/>
                        </a:cubicBezTo>
                        <a:lnTo>
                          <a:pt x="1402" y="1326"/>
                        </a:lnTo>
                        <a:cubicBezTo>
                          <a:pt x="1509" y="1220"/>
                          <a:pt x="1570" y="1174"/>
                          <a:pt x="1661" y="1067"/>
                        </a:cubicBezTo>
                        <a:lnTo>
                          <a:pt x="1570" y="260"/>
                        </a:lnTo>
                        <a:cubicBezTo>
                          <a:pt x="1448" y="153"/>
                          <a:pt x="1371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5" name="Google Shape;375;p31"/>
                  <p:cNvSpPr/>
                  <p:nvPr/>
                </p:nvSpPr>
                <p:spPr>
                  <a:xfrm>
                    <a:off x="2802672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275" y="1"/>
                        </a:moveTo>
                        <a:cubicBezTo>
                          <a:pt x="153" y="108"/>
                          <a:pt x="108" y="153"/>
                          <a:pt x="1" y="260"/>
                        </a:cubicBezTo>
                        <a:lnTo>
                          <a:pt x="108" y="1067"/>
                        </a:lnTo>
                        <a:cubicBezTo>
                          <a:pt x="230" y="1174"/>
                          <a:pt x="290" y="1220"/>
                          <a:pt x="428" y="1326"/>
                        </a:cubicBezTo>
                        <a:lnTo>
                          <a:pt x="1418" y="1326"/>
                        </a:lnTo>
                        <a:cubicBezTo>
                          <a:pt x="1525" y="1220"/>
                          <a:pt x="1586" y="1174"/>
                          <a:pt x="1677" y="1067"/>
                        </a:cubicBezTo>
                        <a:lnTo>
                          <a:pt x="1570" y="260"/>
                        </a:lnTo>
                        <a:cubicBezTo>
                          <a:pt x="1433" y="153"/>
                          <a:pt x="1372" y="108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6" name="Google Shape;376;p31"/>
                  <p:cNvSpPr/>
                  <p:nvPr/>
                </p:nvSpPr>
                <p:spPr>
                  <a:xfrm>
                    <a:off x="2852581" y="698465"/>
                    <a:ext cx="51316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" h="1327" extrusionOk="0">
                        <a:moveTo>
                          <a:pt x="244" y="1"/>
                        </a:moveTo>
                        <a:lnTo>
                          <a:pt x="0" y="260"/>
                        </a:lnTo>
                        <a:lnTo>
                          <a:pt x="107" y="1067"/>
                        </a:lnTo>
                        <a:cubicBezTo>
                          <a:pt x="244" y="1174"/>
                          <a:pt x="305" y="1220"/>
                          <a:pt x="427" y="1326"/>
                        </a:cubicBezTo>
                        <a:lnTo>
                          <a:pt x="1417" y="1326"/>
                        </a:lnTo>
                        <a:lnTo>
                          <a:pt x="1676" y="1067"/>
                        </a:lnTo>
                        <a:lnTo>
                          <a:pt x="1539" y="260"/>
                        </a:lnTo>
                        <a:cubicBezTo>
                          <a:pt x="1402" y="153"/>
                          <a:pt x="1326" y="108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7" name="Google Shape;377;p31"/>
                  <p:cNvSpPr/>
                  <p:nvPr/>
                </p:nvSpPr>
                <p:spPr>
                  <a:xfrm>
                    <a:off x="2900133" y="698465"/>
                    <a:ext cx="51775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2" h="1327" extrusionOk="0">
                        <a:moveTo>
                          <a:pt x="244" y="1"/>
                        </a:moveTo>
                        <a:lnTo>
                          <a:pt x="0" y="260"/>
                        </a:lnTo>
                        <a:lnTo>
                          <a:pt x="137" y="1067"/>
                        </a:lnTo>
                        <a:cubicBezTo>
                          <a:pt x="244" y="1174"/>
                          <a:pt x="320" y="1220"/>
                          <a:pt x="457" y="1326"/>
                        </a:cubicBezTo>
                        <a:lnTo>
                          <a:pt x="1448" y="1326"/>
                        </a:lnTo>
                        <a:lnTo>
                          <a:pt x="1691" y="1067"/>
                        </a:lnTo>
                        <a:lnTo>
                          <a:pt x="1570" y="260"/>
                        </a:lnTo>
                        <a:cubicBezTo>
                          <a:pt x="1448" y="153"/>
                          <a:pt x="1372" y="108"/>
                          <a:pt x="121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8" name="Google Shape;378;p31"/>
                  <p:cNvSpPr/>
                  <p:nvPr/>
                </p:nvSpPr>
                <p:spPr>
                  <a:xfrm>
                    <a:off x="2822256" y="195890"/>
                    <a:ext cx="41065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839" extrusionOk="0">
                        <a:moveTo>
                          <a:pt x="199" y="1"/>
                        </a:moveTo>
                        <a:cubicBezTo>
                          <a:pt x="123" y="46"/>
                          <a:pt x="77" y="92"/>
                          <a:pt x="1" y="153"/>
                        </a:cubicBezTo>
                        <a:lnTo>
                          <a:pt x="77" y="686"/>
                        </a:lnTo>
                        <a:cubicBezTo>
                          <a:pt x="184" y="732"/>
                          <a:pt x="245" y="778"/>
                          <a:pt x="336" y="839"/>
                        </a:cubicBezTo>
                        <a:lnTo>
                          <a:pt x="1128" y="839"/>
                        </a:lnTo>
                        <a:cubicBezTo>
                          <a:pt x="1220" y="778"/>
                          <a:pt x="1265" y="732"/>
                          <a:pt x="1342" y="686"/>
                        </a:cubicBezTo>
                        <a:lnTo>
                          <a:pt x="1250" y="153"/>
                        </a:lnTo>
                        <a:cubicBezTo>
                          <a:pt x="1144" y="92"/>
                          <a:pt x="1083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79" name="Google Shape;379;p31"/>
                  <p:cNvSpPr/>
                  <p:nvPr/>
                </p:nvSpPr>
                <p:spPr>
                  <a:xfrm>
                    <a:off x="2825530" y="222482"/>
                    <a:ext cx="42442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884" extrusionOk="0">
                        <a:moveTo>
                          <a:pt x="214" y="0"/>
                        </a:moveTo>
                        <a:cubicBezTo>
                          <a:pt x="138" y="61"/>
                          <a:pt x="77" y="91"/>
                          <a:pt x="1" y="152"/>
                        </a:cubicBezTo>
                        <a:lnTo>
                          <a:pt x="92" y="701"/>
                        </a:lnTo>
                        <a:cubicBezTo>
                          <a:pt x="214" y="777"/>
                          <a:pt x="260" y="823"/>
                          <a:pt x="366" y="884"/>
                        </a:cubicBezTo>
                        <a:lnTo>
                          <a:pt x="1189" y="884"/>
                        </a:lnTo>
                        <a:cubicBezTo>
                          <a:pt x="1265" y="808"/>
                          <a:pt x="1311" y="762"/>
                          <a:pt x="1387" y="701"/>
                        </a:cubicBezTo>
                        <a:lnTo>
                          <a:pt x="1296" y="152"/>
                        </a:lnTo>
                        <a:cubicBezTo>
                          <a:pt x="1189" y="91"/>
                          <a:pt x="1128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0" name="Google Shape;380;p31"/>
                  <p:cNvSpPr/>
                  <p:nvPr/>
                </p:nvSpPr>
                <p:spPr>
                  <a:xfrm>
                    <a:off x="2789636" y="249961"/>
                    <a:ext cx="42442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16" extrusionOk="0">
                        <a:moveTo>
                          <a:pt x="198" y="1"/>
                        </a:moveTo>
                        <a:cubicBezTo>
                          <a:pt x="122" y="77"/>
                          <a:pt x="77" y="108"/>
                          <a:pt x="0" y="169"/>
                        </a:cubicBezTo>
                        <a:lnTo>
                          <a:pt x="77" y="748"/>
                        </a:lnTo>
                        <a:cubicBezTo>
                          <a:pt x="183" y="824"/>
                          <a:pt x="244" y="854"/>
                          <a:pt x="336" y="915"/>
                        </a:cubicBezTo>
                        <a:lnTo>
                          <a:pt x="1174" y="915"/>
                        </a:lnTo>
                        <a:cubicBezTo>
                          <a:pt x="1250" y="839"/>
                          <a:pt x="1311" y="793"/>
                          <a:pt x="1387" y="748"/>
                        </a:cubicBezTo>
                        <a:lnTo>
                          <a:pt x="1295" y="169"/>
                        </a:lnTo>
                        <a:cubicBezTo>
                          <a:pt x="1189" y="92"/>
                          <a:pt x="1143" y="62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1" name="Google Shape;381;p31"/>
                  <p:cNvSpPr/>
                  <p:nvPr/>
                </p:nvSpPr>
                <p:spPr>
                  <a:xfrm>
                    <a:off x="2830181" y="249961"/>
                    <a:ext cx="4247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6" extrusionOk="0">
                        <a:moveTo>
                          <a:pt x="214" y="1"/>
                        </a:moveTo>
                        <a:cubicBezTo>
                          <a:pt x="138" y="77"/>
                          <a:pt x="77" y="108"/>
                          <a:pt x="1" y="169"/>
                        </a:cubicBezTo>
                        <a:lnTo>
                          <a:pt x="92" y="748"/>
                        </a:lnTo>
                        <a:cubicBezTo>
                          <a:pt x="199" y="824"/>
                          <a:pt x="275" y="854"/>
                          <a:pt x="367" y="915"/>
                        </a:cubicBezTo>
                        <a:lnTo>
                          <a:pt x="1189" y="915"/>
                        </a:lnTo>
                        <a:cubicBezTo>
                          <a:pt x="1265" y="839"/>
                          <a:pt x="1311" y="793"/>
                          <a:pt x="1387" y="748"/>
                        </a:cubicBezTo>
                        <a:lnTo>
                          <a:pt x="1296" y="169"/>
                        </a:lnTo>
                        <a:cubicBezTo>
                          <a:pt x="1189" y="92"/>
                          <a:pt x="1128" y="62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2" name="Google Shape;382;p31"/>
                  <p:cNvSpPr/>
                  <p:nvPr/>
                </p:nvSpPr>
                <p:spPr>
                  <a:xfrm>
                    <a:off x="2794288" y="277960"/>
                    <a:ext cx="42473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5" extrusionOk="0">
                        <a:moveTo>
                          <a:pt x="199" y="0"/>
                        </a:moveTo>
                        <a:cubicBezTo>
                          <a:pt x="123" y="76"/>
                          <a:pt x="77" y="107"/>
                          <a:pt x="1" y="168"/>
                        </a:cubicBezTo>
                        <a:lnTo>
                          <a:pt x="77" y="747"/>
                        </a:lnTo>
                        <a:cubicBezTo>
                          <a:pt x="168" y="792"/>
                          <a:pt x="229" y="838"/>
                          <a:pt x="336" y="914"/>
                        </a:cubicBezTo>
                        <a:lnTo>
                          <a:pt x="1174" y="914"/>
                        </a:lnTo>
                        <a:cubicBezTo>
                          <a:pt x="1250" y="838"/>
                          <a:pt x="1311" y="823"/>
                          <a:pt x="1387" y="747"/>
                        </a:cubicBezTo>
                        <a:lnTo>
                          <a:pt x="1296" y="168"/>
                        </a:lnTo>
                        <a:cubicBezTo>
                          <a:pt x="1174" y="107"/>
                          <a:pt x="1113" y="76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3" name="Google Shape;383;p31"/>
                  <p:cNvSpPr/>
                  <p:nvPr/>
                </p:nvSpPr>
                <p:spPr>
                  <a:xfrm>
                    <a:off x="2834404" y="277960"/>
                    <a:ext cx="42901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15" extrusionOk="0">
                        <a:moveTo>
                          <a:pt x="213" y="0"/>
                        </a:moveTo>
                        <a:cubicBezTo>
                          <a:pt x="137" y="76"/>
                          <a:pt x="76" y="107"/>
                          <a:pt x="0" y="168"/>
                        </a:cubicBezTo>
                        <a:lnTo>
                          <a:pt x="91" y="747"/>
                        </a:lnTo>
                        <a:cubicBezTo>
                          <a:pt x="183" y="792"/>
                          <a:pt x="244" y="838"/>
                          <a:pt x="366" y="914"/>
                        </a:cubicBezTo>
                        <a:lnTo>
                          <a:pt x="1204" y="914"/>
                        </a:lnTo>
                        <a:cubicBezTo>
                          <a:pt x="1280" y="838"/>
                          <a:pt x="1326" y="823"/>
                          <a:pt x="1402" y="747"/>
                        </a:cubicBezTo>
                        <a:lnTo>
                          <a:pt x="1310" y="168"/>
                        </a:lnTo>
                        <a:cubicBezTo>
                          <a:pt x="1219" y="107"/>
                          <a:pt x="1158" y="76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4" name="Google Shape;384;p31"/>
                  <p:cNvSpPr/>
                  <p:nvPr/>
                </p:nvSpPr>
                <p:spPr>
                  <a:xfrm>
                    <a:off x="2798021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29" y="1"/>
                        </a:moveTo>
                        <a:cubicBezTo>
                          <a:pt x="138" y="62"/>
                          <a:pt x="107" y="107"/>
                          <a:pt x="1" y="184"/>
                        </a:cubicBezTo>
                        <a:lnTo>
                          <a:pt x="77" y="763"/>
                        </a:lnTo>
                        <a:cubicBezTo>
                          <a:pt x="183" y="823"/>
                          <a:pt x="229" y="869"/>
                          <a:pt x="351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26" y="839"/>
                          <a:pt x="1418" y="763"/>
                        </a:cubicBezTo>
                        <a:lnTo>
                          <a:pt x="1326" y="184"/>
                        </a:lnTo>
                        <a:cubicBezTo>
                          <a:pt x="1204" y="123"/>
                          <a:pt x="114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5" name="Google Shape;385;p31"/>
                  <p:cNvSpPr/>
                  <p:nvPr/>
                </p:nvSpPr>
                <p:spPr>
                  <a:xfrm>
                    <a:off x="2355116" y="443934"/>
                    <a:ext cx="44309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52" extrusionOk="0">
                        <a:moveTo>
                          <a:pt x="305" y="0"/>
                        </a:moveTo>
                        <a:cubicBezTo>
                          <a:pt x="214" y="76"/>
                          <a:pt x="153" y="122"/>
                          <a:pt x="46" y="198"/>
                        </a:cubicBezTo>
                        <a:lnTo>
                          <a:pt x="0" y="853"/>
                        </a:lnTo>
                        <a:cubicBezTo>
                          <a:pt x="107" y="929"/>
                          <a:pt x="153" y="975"/>
                          <a:pt x="259" y="1051"/>
                        </a:cubicBezTo>
                        <a:lnTo>
                          <a:pt x="1174" y="1051"/>
                        </a:lnTo>
                        <a:cubicBezTo>
                          <a:pt x="1265" y="975"/>
                          <a:pt x="1326" y="929"/>
                          <a:pt x="1433" y="853"/>
                        </a:cubicBezTo>
                        <a:lnTo>
                          <a:pt x="1448" y="198"/>
                        </a:lnTo>
                        <a:cubicBezTo>
                          <a:pt x="1341" y="122"/>
                          <a:pt x="1280" y="61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6" name="Google Shape;386;p31"/>
                  <p:cNvSpPr/>
                  <p:nvPr/>
                </p:nvSpPr>
                <p:spPr>
                  <a:xfrm>
                    <a:off x="2399395" y="443934"/>
                    <a:ext cx="4388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" h="1052" extrusionOk="0">
                        <a:moveTo>
                          <a:pt x="290" y="0"/>
                        </a:moveTo>
                        <a:cubicBezTo>
                          <a:pt x="199" y="76"/>
                          <a:pt x="123" y="122"/>
                          <a:pt x="31" y="198"/>
                        </a:cubicBezTo>
                        <a:lnTo>
                          <a:pt x="1" y="853"/>
                        </a:lnTo>
                        <a:cubicBezTo>
                          <a:pt x="108" y="929"/>
                          <a:pt x="153" y="975"/>
                          <a:pt x="260" y="1051"/>
                        </a:cubicBezTo>
                        <a:lnTo>
                          <a:pt x="1144" y="1051"/>
                        </a:lnTo>
                        <a:cubicBezTo>
                          <a:pt x="1250" y="975"/>
                          <a:pt x="1326" y="929"/>
                          <a:pt x="1418" y="853"/>
                        </a:cubicBezTo>
                        <a:lnTo>
                          <a:pt x="1433" y="198"/>
                        </a:lnTo>
                        <a:cubicBezTo>
                          <a:pt x="1342" y="122"/>
                          <a:pt x="1281" y="61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7" name="Google Shape;387;p31"/>
                  <p:cNvSpPr/>
                  <p:nvPr/>
                </p:nvSpPr>
                <p:spPr>
                  <a:xfrm>
                    <a:off x="2443703" y="443934"/>
                    <a:ext cx="4385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52" extrusionOk="0">
                        <a:moveTo>
                          <a:pt x="290" y="0"/>
                        </a:moveTo>
                        <a:cubicBezTo>
                          <a:pt x="183" y="76"/>
                          <a:pt x="122" y="122"/>
                          <a:pt x="31" y="198"/>
                        </a:cubicBezTo>
                        <a:lnTo>
                          <a:pt x="0" y="853"/>
                        </a:lnTo>
                        <a:cubicBezTo>
                          <a:pt x="122" y="929"/>
                          <a:pt x="183" y="975"/>
                          <a:pt x="275" y="1051"/>
                        </a:cubicBezTo>
                        <a:lnTo>
                          <a:pt x="1173" y="1051"/>
                        </a:lnTo>
                        <a:cubicBezTo>
                          <a:pt x="1280" y="975"/>
                          <a:pt x="1341" y="929"/>
                          <a:pt x="1432" y="853"/>
                        </a:cubicBezTo>
                        <a:lnTo>
                          <a:pt x="1432" y="198"/>
                        </a:lnTo>
                        <a:cubicBezTo>
                          <a:pt x="1341" y="122"/>
                          <a:pt x="1280" y="61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8" name="Google Shape;388;p31"/>
                  <p:cNvSpPr/>
                  <p:nvPr/>
                </p:nvSpPr>
                <p:spPr>
                  <a:xfrm>
                    <a:off x="2488930" y="443934"/>
                    <a:ext cx="43391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52" extrusionOk="0">
                        <a:moveTo>
                          <a:pt x="259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0" y="853"/>
                        </a:lnTo>
                        <a:cubicBezTo>
                          <a:pt x="107" y="929"/>
                          <a:pt x="168" y="975"/>
                          <a:pt x="259" y="1051"/>
                        </a:cubicBezTo>
                        <a:lnTo>
                          <a:pt x="1158" y="1051"/>
                        </a:lnTo>
                        <a:cubicBezTo>
                          <a:pt x="1265" y="975"/>
                          <a:pt x="1326" y="929"/>
                          <a:pt x="1417" y="853"/>
                        </a:cubicBezTo>
                        <a:lnTo>
                          <a:pt x="1402" y="198"/>
                        </a:lnTo>
                        <a:cubicBezTo>
                          <a:pt x="1295" y="122"/>
                          <a:pt x="1234" y="61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89" name="Google Shape;389;p31"/>
                  <p:cNvSpPr/>
                  <p:nvPr/>
                </p:nvSpPr>
                <p:spPr>
                  <a:xfrm>
                    <a:off x="2532290" y="443934"/>
                    <a:ext cx="4385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52" extrusionOk="0">
                        <a:moveTo>
                          <a:pt x="259" y="0"/>
                        </a:moveTo>
                        <a:cubicBezTo>
                          <a:pt x="152" y="76"/>
                          <a:pt x="107" y="122"/>
                          <a:pt x="0" y="198"/>
                        </a:cubicBezTo>
                        <a:lnTo>
                          <a:pt x="31" y="853"/>
                        </a:lnTo>
                        <a:cubicBezTo>
                          <a:pt x="122" y="929"/>
                          <a:pt x="198" y="975"/>
                          <a:pt x="290" y="1051"/>
                        </a:cubicBezTo>
                        <a:lnTo>
                          <a:pt x="1189" y="1051"/>
                        </a:lnTo>
                        <a:cubicBezTo>
                          <a:pt x="1280" y="975"/>
                          <a:pt x="1341" y="929"/>
                          <a:pt x="1432" y="853"/>
                        </a:cubicBezTo>
                        <a:lnTo>
                          <a:pt x="1417" y="198"/>
                        </a:lnTo>
                        <a:cubicBezTo>
                          <a:pt x="1326" y="122"/>
                          <a:pt x="1265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0" name="Google Shape;390;p31"/>
                  <p:cNvSpPr/>
                  <p:nvPr/>
                </p:nvSpPr>
                <p:spPr>
                  <a:xfrm>
                    <a:off x="2577517" y="443934"/>
                    <a:ext cx="43360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1052" extrusionOk="0">
                        <a:moveTo>
                          <a:pt x="244" y="0"/>
                        </a:moveTo>
                        <a:cubicBezTo>
                          <a:pt x="152" y="76"/>
                          <a:pt x="91" y="122"/>
                          <a:pt x="0" y="198"/>
                        </a:cubicBezTo>
                        <a:lnTo>
                          <a:pt x="15" y="853"/>
                        </a:lnTo>
                        <a:cubicBezTo>
                          <a:pt x="107" y="929"/>
                          <a:pt x="168" y="975"/>
                          <a:pt x="274" y="1051"/>
                        </a:cubicBezTo>
                        <a:lnTo>
                          <a:pt x="1173" y="1051"/>
                        </a:lnTo>
                        <a:cubicBezTo>
                          <a:pt x="1265" y="975"/>
                          <a:pt x="1326" y="929"/>
                          <a:pt x="1417" y="853"/>
                        </a:cubicBezTo>
                        <a:lnTo>
                          <a:pt x="1386" y="198"/>
                        </a:lnTo>
                        <a:cubicBezTo>
                          <a:pt x="1265" y="122"/>
                          <a:pt x="1219" y="61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1" name="Google Shape;391;p31"/>
                  <p:cNvSpPr/>
                  <p:nvPr/>
                </p:nvSpPr>
                <p:spPr>
                  <a:xfrm>
                    <a:off x="2353709" y="476554"/>
                    <a:ext cx="4433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98" extrusionOk="0">
                        <a:moveTo>
                          <a:pt x="290" y="1"/>
                        </a:moveTo>
                        <a:cubicBezTo>
                          <a:pt x="199" y="92"/>
                          <a:pt x="153" y="138"/>
                          <a:pt x="31" y="214"/>
                        </a:cubicBezTo>
                        <a:lnTo>
                          <a:pt x="1" y="900"/>
                        </a:lnTo>
                        <a:cubicBezTo>
                          <a:pt x="92" y="976"/>
                          <a:pt x="153" y="1021"/>
                          <a:pt x="245" y="1098"/>
                        </a:cubicBezTo>
                        <a:lnTo>
                          <a:pt x="1159" y="1098"/>
                        </a:lnTo>
                        <a:cubicBezTo>
                          <a:pt x="1250" y="1037"/>
                          <a:pt x="1311" y="976"/>
                          <a:pt x="1418" y="900"/>
                        </a:cubicBezTo>
                        <a:lnTo>
                          <a:pt x="1448" y="214"/>
                        </a:lnTo>
                        <a:cubicBezTo>
                          <a:pt x="1342" y="138"/>
                          <a:pt x="1296" y="92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2" name="Google Shape;392;p31"/>
                  <p:cNvSpPr/>
                  <p:nvPr/>
                </p:nvSpPr>
                <p:spPr>
                  <a:xfrm>
                    <a:off x="2398018" y="476554"/>
                    <a:ext cx="44768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98" extrusionOk="0">
                        <a:moveTo>
                          <a:pt x="274" y="1"/>
                        </a:moveTo>
                        <a:cubicBezTo>
                          <a:pt x="183" y="92"/>
                          <a:pt x="122" y="138"/>
                          <a:pt x="15" y="214"/>
                        </a:cubicBezTo>
                        <a:lnTo>
                          <a:pt x="0" y="900"/>
                        </a:lnTo>
                        <a:cubicBezTo>
                          <a:pt x="107" y="976"/>
                          <a:pt x="168" y="1021"/>
                          <a:pt x="259" y="1098"/>
                        </a:cubicBezTo>
                        <a:lnTo>
                          <a:pt x="1173" y="1098"/>
                        </a:lnTo>
                        <a:cubicBezTo>
                          <a:pt x="1265" y="1037"/>
                          <a:pt x="1326" y="976"/>
                          <a:pt x="1448" y="900"/>
                        </a:cubicBezTo>
                        <a:lnTo>
                          <a:pt x="1463" y="214"/>
                        </a:lnTo>
                        <a:cubicBezTo>
                          <a:pt x="1371" y="138"/>
                          <a:pt x="1310" y="92"/>
                          <a:pt x="117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3" name="Google Shape;393;p31"/>
                  <p:cNvSpPr/>
                  <p:nvPr/>
                </p:nvSpPr>
                <p:spPr>
                  <a:xfrm>
                    <a:off x="2443244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90" y="1"/>
                        </a:moveTo>
                        <a:cubicBezTo>
                          <a:pt x="198" y="92"/>
                          <a:pt x="122" y="138"/>
                          <a:pt x="15" y="214"/>
                        </a:cubicBezTo>
                        <a:lnTo>
                          <a:pt x="0" y="900"/>
                        </a:lnTo>
                        <a:cubicBezTo>
                          <a:pt x="122" y="976"/>
                          <a:pt x="168" y="1021"/>
                          <a:pt x="274" y="1098"/>
                        </a:cubicBezTo>
                        <a:lnTo>
                          <a:pt x="1188" y="1098"/>
                        </a:lnTo>
                        <a:cubicBezTo>
                          <a:pt x="1280" y="1037"/>
                          <a:pt x="1356" y="976"/>
                          <a:pt x="1447" y="900"/>
                        </a:cubicBezTo>
                        <a:lnTo>
                          <a:pt x="1447" y="214"/>
                        </a:lnTo>
                        <a:cubicBezTo>
                          <a:pt x="1341" y="138"/>
                          <a:pt x="1280" y="92"/>
                          <a:pt x="118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4" name="Google Shape;394;p31"/>
                  <p:cNvSpPr/>
                  <p:nvPr/>
                </p:nvSpPr>
                <p:spPr>
                  <a:xfrm>
                    <a:off x="2488930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59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0" y="900"/>
                        </a:lnTo>
                        <a:cubicBezTo>
                          <a:pt x="92" y="976"/>
                          <a:pt x="168" y="1021"/>
                          <a:pt x="259" y="1098"/>
                        </a:cubicBezTo>
                        <a:lnTo>
                          <a:pt x="1173" y="1098"/>
                        </a:lnTo>
                        <a:cubicBezTo>
                          <a:pt x="1295" y="1037"/>
                          <a:pt x="1341" y="976"/>
                          <a:pt x="1448" y="900"/>
                        </a:cubicBezTo>
                        <a:lnTo>
                          <a:pt x="1417" y="214"/>
                        </a:lnTo>
                        <a:cubicBezTo>
                          <a:pt x="1310" y="138"/>
                          <a:pt x="1250" y="92"/>
                          <a:pt x="115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5" name="Google Shape;395;p31"/>
                  <p:cNvSpPr/>
                  <p:nvPr/>
                </p:nvSpPr>
                <p:spPr>
                  <a:xfrm>
                    <a:off x="2532290" y="476554"/>
                    <a:ext cx="45257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098" extrusionOk="0">
                        <a:moveTo>
                          <a:pt x="274" y="1"/>
                        </a:moveTo>
                        <a:cubicBezTo>
                          <a:pt x="152" y="92"/>
                          <a:pt x="107" y="138"/>
                          <a:pt x="0" y="214"/>
                        </a:cubicBezTo>
                        <a:lnTo>
                          <a:pt x="31" y="900"/>
                        </a:lnTo>
                        <a:cubicBezTo>
                          <a:pt x="122" y="976"/>
                          <a:pt x="183" y="1021"/>
                          <a:pt x="290" y="1098"/>
                        </a:cubicBezTo>
                        <a:lnTo>
                          <a:pt x="1204" y="1098"/>
                        </a:lnTo>
                        <a:cubicBezTo>
                          <a:pt x="1326" y="1037"/>
                          <a:pt x="1371" y="976"/>
                          <a:pt x="1478" y="900"/>
                        </a:cubicBezTo>
                        <a:lnTo>
                          <a:pt x="1448" y="214"/>
                        </a:lnTo>
                        <a:cubicBezTo>
                          <a:pt x="1356" y="138"/>
                          <a:pt x="1295" y="92"/>
                          <a:pt x="117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6" name="Google Shape;396;p31"/>
                  <p:cNvSpPr/>
                  <p:nvPr/>
                </p:nvSpPr>
                <p:spPr>
                  <a:xfrm>
                    <a:off x="2578435" y="476554"/>
                    <a:ext cx="44309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16" y="900"/>
                        </a:lnTo>
                        <a:cubicBezTo>
                          <a:pt x="122" y="976"/>
                          <a:pt x="168" y="1021"/>
                          <a:pt x="290" y="1098"/>
                        </a:cubicBezTo>
                        <a:lnTo>
                          <a:pt x="1204" y="1098"/>
                        </a:lnTo>
                        <a:cubicBezTo>
                          <a:pt x="1296" y="1037"/>
                          <a:pt x="1356" y="976"/>
                          <a:pt x="1448" y="900"/>
                        </a:cubicBezTo>
                        <a:lnTo>
                          <a:pt x="1417" y="214"/>
                        </a:lnTo>
                        <a:cubicBezTo>
                          <a:pt x="1311" y="138"/>
                          <a:pt x="1235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7" name="Google Shape;397;p31"/>
                  <p:cNvSpPr/>
                  <p:nvPr/>
                </p:nvSpPr>
                <p:spPr>
                  <a:xfrm>
                    <a:off x="2351383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321" y="0"/>
                        </a:moveTo>
                        <a:cubicBezTo>
                          <a:pt x="199" y="76"/>
                          <a:pt x="153" y="137"/>
                          <a:pt x="31" y="214"/>
                        </a:cubicBezTo>
                        <a:lnTo>
                          <a:pt x="1" y="914"/>
                        </a:lnTo>
                        <a:cubicBezTo>
                          <a:pt x="107" y="991"/>
                          <a:pt x="168" y="1052"/>
                          <a:pt x="260" y="1128"/>
                        </a:cubicBezTo>
                        <a:lnTo>
                          <a:pt x="1174" y="1128"/>
                        </a:lnTo>
                        <a:cubicBezTo>
                          <a:pt x="1296" y="1052"/>
                          <a:pt x="1341" y="991"/>
                          <a:pt x="1463" y="914"/>
                        </a:cubicBezTo>
                        <a:lnTo>
                          <a:pt x="1478" y="214"/>
                        </a:lnTo>
                        <a:cubicBezTo>
                          <a:pt x="1387" y="122"/>
                          <a:pt x="1326" y="76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8" name="Google Shape;398;p31"/>
                  <p:cNvSpPr/>
                  <p:nvPr/>
                </p:nvSpPr>
                <p:spPr>
                  <a:xfrm>
                    <a:off x="2397069" y="511529"/>
                    <a:ext cx="45257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28" extrusionOk="0">
                        <a:moveTo>
                          <a:pt x="290" y="0"/>
                        </a:moveTo>
                        <a:cubicBezTo>
                          <a:pt x="199" y="76"/>
                          <a:pt x="138" y="137"/>
                          <a:pt x="31" y="214"/>
                        </a:cubicBezTo>
                        <a:lnTo>
                          <a:pt x="1" y="914"/>
                        </a:lnTo>
                        <a:cubicBezTo>
                          <a:pt x="123" y="991"/>
                          <a:pt x="184" y="1052"/>
                          <a:pt x="275" y="1128"/>
                        </a:cubicBezTo>
                        <a:lnTo>
                          <a:pt x="1189" y="1128"/>
                        </a:lnTo>
                        <a:cubicBezTo>
                          <a:pt x="1281" y="1052"/>
                          <a:pt x="1341" y="991"/>
                          <a:pt x="1448" y="914"/>
                        </a:cubicBezTo>
                        <a:lnTo>
                          <a:pt x="1479" y="214"/>
                        </a:lnTo>
                        <a:cubicBezTo>
                          <a:pt x="1372" y="122"/>
                          <a:pt x="1326" y="76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399" name="Google Shape;399;p31"/>
                  <p:cNvSpPr/>
                  <p:nvPr/>
                </p:nvSpPr>
                <p:spPr>
                  <a:xfrm>
                    <a:off x="2443244" y="511529"/>
                    <a:ext cx="44309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1128" extrusionOk="0">
                        <a:moveTo>
                          <a:pt x="290" y="0"/>
                        </a:moveTo>
                        <a:cubicBezTo>
                          <a:pt x="198" y="76"/>
                          <a:pt x="137" y="137"/>
                          <a:pt x="15" y="214"/>
                        </a:cubicBezTo>
                        <a:lnTo>
                          <a:pt x="0" y="914"/>
                        </a:lnTo>
                        <a:cubicBezTo>
                          <a:pt x="91" y="991"/>
                          <a:pt x="168" y="1052"/>
                          <a:pt x="274" y="1128"/>
                        </a:cubicBezTo>
                        <a:lnTo>
                          <a:pt x="1188" y="1128"/>
                        </a:lnTo>
                        <a:cubicBezTo>
                          <a:pt x="1280" y="1052"/>
                          <a:pt x="1326" y="991"/>
                          <a:pt x="1447" y="914"/>
                        </a:cubicBezTo>
                        <a:lnTo>
                          <a:pt x="1447" y="214"/>
                        </a:lnTo>
                        <a:cubicBezTo>
                          <a:pt x="1341" y="122"/>
                          <a:pt x="1280" y="76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0" name="Google Shape;400;p31"/>
                  <p:cNvSpPr/>
                  <p:nvPr/>
                </p:nvSpPr>
                <p:spPr>
                  <a:xfrm>
                    <a:off x="2488930" y="511529"/>
                    <a:ext cx="44768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128" extrusionOk="0">
                        <a:moveTo>
                          <a:pt x="259" y="0"/>
                        </a:moveTo>
                        <a:cubicBezTo>
                          <a:pt x="168" y="76"/>
                          <a:pt x="92" y="137"/>
                          <a:pt x="0" y="214"/>
                        </a:cubicBezTo>
                        <a:lnTo>
                          <a:pt x="0" y="914"/>
                        </a:lnTo>
                        <a:cubicBezTo>
                          <a:pt x="92" y="991"/>
                          <a:pt x="153" y="1052"/>
                          <a:pt x="259" y="1128"/>
                        </a:cubicBezTo>
                        <a:lnTo>
                          <a:pt x="1189" y="1128"/>
                        </a:lnTo>
                        <a:cubicBezTo>
                          <a:pt x="1295" y="1052"/>
                          <a:pt x="1371" y="991"/>
                          <a:pt x="1463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1" name="Google Shape;401;p31"/>
                  <p:cNvSpPr/>
                  <p:nvPr/>
                </p:nvSpPr>
                <p:spPr>
                  <a:xfrm>
                    <a:off x="2534157" y="511529"/>
                    <a:ext cx="44768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128" extrusionOk="0">
                        <a:moveTo>
                          <a:pt x="274" y="0"/>
                        </a:moveTo>
                        <a:cubicBezTo>
                          <a:pt x="152" y="76"/>
                          <a:pt x="91" y="137"/>
                          <a:pt x="0" y="214"/>
                        </a:cubicBezTo>
                        <a:lnTo>
                          <a:pt x="15" y="914"/>
                        </a:lnTo>
                        <a:cubicBezTo>
                          <a:pt x="122" y="991"/>
                          <a:pt x="168" y="1052"/>
                          <a:pt x="290" y="1128"/>
                        </a:cubicBezTo>
                        <a:lnTo>
                          <a:pt x="1204" y="1128"/>
                        </a:lnTo>
                        <a:cubicBezTo>
                          <a:pt x="1310" y="1052"/>
                          <a:pt x="1371" y="991"/>
                          <a:pt x="1463" y="914"/>
                        </a:cubicBezTo>
                        <a:lnTo>
                          <a:pt x="1447" y="214"/>
                        </a:lnTo>
                        <a:cubicBezTo>
                          <a:pt x="1341" y="122"/>
                          <a:pt x="1280" y="76"/>
                          <a:pt x="1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2" name="Google Shape;402;p31"/>
                  <p:cNvSpPr/>
                  <p:nvPr/>
                </p:nvSpPr>
                <p:spPr>
                  <a:xfrm>
                    <a:off x="2578894" y="511529"/>
                    <a:ext cx="45716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28" extrusionOk="0">
                        <a:moveTo>
                          <a:pt x="275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31" y="914"/>
                        </a:lnTo>
                        <a:cubicBezTo>
                          <a:pt x="138" y="991"/>
                          <a:pt x="199" y="1052"/>
                          <a:pt x="305" y="1128"/>
                        </a:cubicBezTo>
                        <a:lnTo>
                          <a:pt x="1220" y="1128"/>
                        </a:lnTo>
                        <a:cubicBezTo>
                          <a:pt x="1341" y="1052"/>
                          <a:pt x="1402" y="991"/>
                          <a:pt x="1494" y="914"/>
                        </a:cubicBezTo>
                        <a:lnTo>
                          <a:pt x="1448" y="214"/>
                        </a:lnTo>
                        <a:cubicBezTo>
                          <a:pt x="1357" y="122"/>
                          <a:pt x="1296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3" name="Google Shape;403;p31"/>
                  <p:cNvSpPr/>
                  <p:nvPr/>
                </p:nvSpPr>
                <p:spPr>
                  <a:xfrm>
                    <a:off x="2349517" y="546964"/>
                    <a:ext cx="4617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43" extrusionOk="0">
                        <a:moveTo>
                          <a:pt x="321" y="0"/>
                        </a:moveTo>
                        <a:cubicBezTo>
                          <a:pt x="214" y="76"/>
                          <a:pt x="153" y="137"/>
                          <a:pt x="31" y="214"/>
                        </a:cubicBezTo>
                        <a:lnTo>
                          <a:pt x="1" y="945"/>
                        </a:lnTo>
                        <a:cubicBezTo>
                          <a:pt x="107" y="1021"/>
                          <a:pt x="168" y="1067"/>
                          <a:pt x="260" y="1143"/>
                        </a:cubicBezTo>
                        <a:lnTo>
                          <a:pt x="1204" y="1143"/>
                        </a:lnTo>
                        <a:cubicBezTo>
                          <a:pt x="1311" y="1067"/>
                          <a:pt x="1372" y="1021"/>
                          <a:pt x="1479" y="945"/>
                        </a:cubicBezTo>
                        <a:lnTo>
                          <a:pt x="1509" y="214"/>
                        </a:lnTo>
                        <a:cubicBezTo>
                          <a:pt x="1402" y="122"/>
                          <a:pt x="1357" y="76"/>
                          <a:pt x="1235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4" name="Google Shape;404;p31"/>
                  <p:cNvSpPr/>
                  <p:nvPr/>
                </p:nvSpPr>
                <p:spPr>
                  <a:xfrm>
                    <a:off x="2395661" y="546964"/>
                    <a:ext cx="4574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5" h="1143" extrusionOk="0">
                        <a:moveTo>
                          <a:pt x="306" y="0"/>
                        </a:moveTo>
                        <a:cubicBezTo>
                          <a:pt x="184" y="76"/>
                          <a:pt x="123" y="137"/>
                          <a:pt x="16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69" y="1067"/>
                          <a:pt x="260" y="1143"/>
                        </a:cubicBezTo>
                        <a:lnTo>
                          <a:pt x="1189" y="1143"/>
                        </a:lnTo>
                        <a:cubicBezTo>
                          <a:pt x="1311" y="1067"/>
                          <a:pt x="1357" y="1021"/>
                          <a:pt x="1479" y="945"/>
                        </a:cubicBezTo>
                        <a:lnTo>
                          <a:pt x="1494" y="214"/>
                        </a:lnTo>
                        <a:cubicBezTo>
                          <a:pt x="1387" y="122"/>
                          <a:pt x="1327" y="76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5" name="Google Shape;405;p31"/>
                  <p:cNvSpPr/>
                  <p:nvPr/>
                </p:nvSpPr>
                <p:spPr>
                  <a:xfrm>
                    <a:off x="2442296" y="546964"/>
                    <a:ext cx="4525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43" extrusionOk="0">
                        <a:moveTo>
                          <a:pt x="275" y="0"/>
                        </a:moveTo>
                        <a:cubicBezTo>
                          <a:pt x="183" y="76"/>
                          <a:pt x="122" y="137"/>
                          <a:pt x="16" y="214"/>
                        </a:cubicBezTo>
                        <a:lnTo>
                          <a:pt x="1" y="945"/>
                        </a:lnTo>
                        <a:cubicBezTo>
                          <a:pt x="92" y="1021"/>
                          <a:pt x="153" y="1067"/>
                          <a:pt x="260" y="1143"/>
                        </a:cubicBezTo>
                        <a:lnTo>
                          <a:pt x="1219" y="1143"/>
                        </a:lnTo>
                        <a:cubicBezTo>
                          <a:pt x="1311" y="1067"/>
                          <a:pt x="1357" y="1021"/>
                          <a:pt x="1478" y="945"/>
                        </a:cubicBezTo>
                        <a:lnTo>
                          <a:pt x="1478" y="214"/>
                        </a:lnTo>
                        <a:cubicBezTo>
                          <a:pt x="1372" y="122"/>
                          <a:pt x="1311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6" name="Google Shape;406;p31"/>
                  <p:cNvSpPr/>
                  <p:nvPr/>
                </p:nvSpPr>
                <p:spPr>
                  <a:xfrm>
                    <a:off x="2488930" y="546964"/>
                    <a:ext cx="45257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9" h="1143" extrusionOk="0">
                        <a:moveTo>
                          <a:pt x="259" y="0"/>
                        </a:moveTo>
                        <a:cubicBezTo>
                          <a:pt x="168" y="76"/>
                          <a:pt x="107" y="137"/>
                          <a:pt x="0" y="214"/>
                        </a:cubicBezTo>
                        <a:lnTo>
                          <a:pt x="0" y="945"/>
                        </a:lnTo>
                        <a:cubicBezTo>
                          <a:pt x="92" y="1021"/>
                          <a:pt x="153" y="1067"/>
                          <a:pt x="259" y="1143"/>
                        </a:cubicBezTo>
                        <a:lnTo>
                          <a:pt x="1219" y="1143"/>
                        </a:lnTo>
                        <a:cubicBezTo>
                          <a:pt x="1310" y="1067"/>
                          <a:pt x="1371" y="1021"/>
                          <a:pt x="1478" y="945"/>
                        </a:cubicBezTo>
                        <a:lnTo>
                          <a:pt x="1463" y="214"/>
                        </a:lnTo>
                        <a:cubicBezTo>
                          <a:pt x="1341" y="122"/>
                          <a:pt x="1295" y="76"/>
                          <a:pt x="117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7" name="Google Shape;407;p31"/>
                  <p:cNvSpPr/>
                  <p:nvPr/>
                </p:nvSpPr>
                <p:spPr>
                  <a:xfrm>
                    <a:off x="2534157" y="546964"/>
                    <a:ext cx="4617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43" extrusionOk="0">
                        <a:moveTo>
                          <a:pt x="259" y="0"/>
                        </a:moveTo>
                        <a:cubicBezTo>
                          <a:pt x="168" y="76"/>
                          <a:pt x="91" y="137"/>
                          <a:pt x="0" y="214"/>
                        </a:cubicBezTo>
                        <a:lnTo>
                          <a:pt x="15" y="945"/>
                        </a:lnTo>
                        <a:cubicBezTo>
                          <a:pt x="137" y="1021"/>
                          <a:pt x="198" y="1067"/>
                          <a:pt x="305" y="1143"/>
                        </a:cubicBezTo>
                        <a:lnTo>
                          <a:pt x="1234" y="1143"/>
                        </a:lnTo>
                        <a:cubicBezTo>
                          <a:pt x="1341" y="1067"/>
                          <a:pt x="1417" y="1021"/>
                          <a:pt x="1508" y="945"/>
                        </a:cubicBezTo>
                        <a:lnTo>
                          <a:pt x="1493" y="214"/>
                        </a:lnTo>
                        <a:cubicBezTo>
                          <a:pt x="1371" y="122"/>
                          <a:pt x="1310" y="76"/>
                          <a:pt x="118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8" name="Google Shape;408;p31"/>
                  <p:cNvSpPr/>
                  <p:nvPr/>
                </p:nvSpPr>
                <p:spPr>
                  <a:xfrm>
                    <a:off x="2580761" y="546964"/>
                    <a:ext cx="46206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143" extrusionOk="0">
                        <a:moveTo>
                          <a:pt x="260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16" y="945"/>
                        </a:lnTo>
                        <a:cubicBezTo>
                          <a:pt x="138" y="1021"/>
                          <a:pt x="199" y="1067"/>
                          <a:pt x="305" y="1143"/>
                        </a:cubicBezTo>
                        <a:lnTo>
                          <a:pt x="1235" y="1143"/>
                        </a:lnTo>
                        <a:cubicBezTo>
                          <a:pt x="1357" y="1067"/>
                          <a:pt x="1418" y="1021"/>
                          <a:pt x="1509" y="945"/>
                        </a:cubicBezTo>
                        <a:lnTo>
                          <a:pt x="1463" y="214"/>
                        </a:lnTo>
                        <a:cubicBezTo>
                          <a:pt x="1357" y="122"/>
                          <a:pt x="1296" y="76"/>
                          <a:pt x="118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09" name="Google Shape;409;p31"/>
                  <p:cNvSpPr/>
                  <p:nvPr/>
                </p:nvSpPr>
                <p:spPr>
                  <a:xfrm>
                    <a:off x="2347650" y="583317"/>
                    <a:ext cx="46665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74" extrusionOk="0">
                        <a:moveTo>
                          <a:pt x="321" y="1"/>
                        </a:moveTo>
                        <a:cubicBezTo>
                          <a:pt x="214" y="77"/>
                          <a:pt x="153" y="138"/>
                          <a:pt x="46" y="214"/>
                        </a:cubicBezTo>
                        <a:lnTo>
                          <a:pt x="1" y="945"/>
                        </a:lnTo>
                        <a:cubicBezTo>
                          <a:pt x="92" y="1052"/>
                          <a:pt x="168" y="1082"/>
                          <a:pt x="260" y="1174"/>
                        </a:cubicBezTo>
                        <a:lnTo>
                          <a:pt x="1220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24" y="214"/>
                        </a:lnTo>
                        <a:cubicBezTo>
                          <a:pt x="1418" y="138"/>
                          <a:pt x="1357" y="7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0" name="Google Shape;410;p31"/>
                  <p:cNvSpPr/>
                  <p:nvPr/>
                </p:nvSpPr>
                <p:spPr>
                  <a:xfrm>
                    <a:off x="2394284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305" y="1"/>
                        </a:moveTo>
                        <a:cubicBezTo>
                          <a:pt x="198" y="77"/>
                          <a:pt x="137" y="138"/>
                          <a:pt x="16" y="214"/>
                        </a:cubicBezTo>
                        <a:lnTo>
                          <a:pt x="0" y="945"/>
                        </a:lnTo>
                        <a:cubicBezTo>
                          <a:pt x="92" y="1052"/>
                          <a:pt x="153" y="1082"/>
                          <a:pt x="259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9" y="945"/>
                        </a:cubicBezTo>
                        <a:lnTo>
                          <a:pt x="1524" y="214"/>
                        </a:lnTo>
                        <a:cubicBezTo>
                          <a:pt x="1417" y="138"/>
                          <a:pt x="1356" y="77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1" name="Google Shape;411;p31"/>
                  <p:cNvSpPr/>
                  <p:nvPr/>
                </p:nvSpPr>
                <p:spPr>
                  <a:xfrm>
                    <a:off x="2441378" y="583317"/>
                    <a:ext cx="46175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74" extrusionOk="0">
                        <a:moveTo>
                          <a:pt x="305" y="1"/>
                        </a:moveTo>
                        <a:cubicBezTo>
                          <a:pt x="198" y="77"/>
                          <a:pt x="137" y="138"/>
                          <a:pt x="31" y="214"/>
                        </a:cubicBezTo>
                        <a:lnTo>
                          <a:pt x="0" y="945"/>
                        </a:lnTo>
                        <a:cubicBezTo>
                          <a:pt x="107" y="1052"/>
                          <a:pt x="152" y="1082"/>
                          <a:pt x="274" y="1174"/>
                        </a:cubicBezTo>
                        <a:lnTo>
                          <a:pt x="1219" y="1174"/>
                        </a:lnTo>
                        <a:cubicBezTo>
                          <a:pt x="1341" y="1082"/>
                          <a:pt x="1387" y="1052"/>
                          <a:pt x="1508" y="945"/>
                        </a:cubicBezTo>
                        <a:lnTo>
                          <a:pt x="1508" y="214"/>
                        </a:lnTo>
                        <a:cubicBezTo>
                          <a:pt x="1402" y="138"/>
                          <a:pt x="1341" y="77"/>
                          <a:pt x="124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2" name="Google Shape;412;p31"/>
                  <p:cNvSpPr/>
                  <p:nvPr/>
                </p:nvSpPr>
                <p:spPr>
                  <a:xfrm>
                    <a:off x="2488930" y="583317"/>
                    <a:ext cx="45716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74" extrusionOk="0">
                        <a:moveTo>
                          <a:pt x="259" y="1"/>
                        </a:moveTo>
                        <a:cubicBezTo>
                          <a:pt x="168" y="77"/>
                          <a:pt x="107" y="138"/>
                          <a:pt x="0" y="214"/>
                        </a:cubicBezTo>
                        <a:lnTo>
                          <a:pt x="0" y="945"/>
                        </a:lnTo>
                        <a:cubicBezTo>
                          <a:pt x="107" y="1052"/>
                          <a:pt x="168" y="1082"/>
                          <a:pt x="274" y="1174"/>
                        </a:cubicBezTo>
                        <a:lnTo>
                          <a:pt x="1234" y="1174"/>
                        </a:lnTo>
                        <a:cubicBezTo>
                          <a:pt x="1326" y="1082"/>
                          <a:pt x="1387" y="1052"/>
                          <a:pt x="1493" y="945"/>
                        </a:cubicBezTo>
                        <a:lnTo>
                          <a:pt x="1478" y="214"/>
                        </a:lnTo>
                        <a:cubicBezTo>
                          <a:pt x="1371" y="138"/>
                          <a:pt x="1310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3" name="Google Shape;413;p31"/>
                  <p:cNvSpPr/>
                  <p:nvPr/>
                </p:nvSpPr>
                <p:spPr>
                  <a:xfrm>
                    <a:off x="2534616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275" y="1"/>
                        </a:moveTo>
                        <a:cubicBezTo>
                          <a:pt x="183" y="77"/>
                          <a:pt x="122" y="138"/>
                          <a:pt x="0" y="214"/>
                        </a:cubicBezTo>
                        <a:lnTo>
                          <a:pt x="31" y="945"/>
                        </a:lnTo>
                        <a:cubicBezTo>
                          <a:pt x="137" y="1052"/>
                          <a:pt x="198" y="1082"/>
                          <a:pt x="305" y="1174"/>
                        </a:cubicBezTo>
                        <a:lnTo>
                          <a:pt x="1265" y="1174"/>
                        </a:lnTo>
                        <a:cubicBezTo>
                          <a:pt x="1356" y="1082"/>
                          <a:pt x="1417" y="1052"/>
                          <a:pt x="1524" y="945"/>
                        </a:cubicBezTo>
                        <a:lnTo>
                          <a:pt x="1509" y="214"/>
                        </a:lnTo>
                        <a:cubicBezTo>
                          <a:pt x="1402" y="138"/>
                          <a:pt x="1341" y="77"/>
                          <a:pt x="120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4" name="Google Shape;414;p31"/>
                  <p:cNvSpPr/>
                  <p:nvPr/>
                </p:nvSpPr>
                <p:spPr>
                  <a:xfrm>
                    <a:off x="2582168" y="583317"/>
                    <a:ext cx="46634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" h="1174" extrusionOk="0">
                        <a:moveTo>
                          <a:pt x="259" y="1"/>
                        </a:moveTo>
                        <a:cubicBezTo>
                          <a:pt x="168" y="77"/>
                          <a:pt x="92" y="138"/>
                          <a:pt x="0" y="214"/>
                        </a:cubicBezTo>
                        <a:lnTo>
                          <a:pt x="16" y="945"/>
                        </a:lnTo>
                        <a:cubicBezTo>
                          <a:pt x="122" y="1052"/>
                          <a:pt x="183" y="1082"/>
                          <a:pt x="305" y="1174"/>
                        </a:cubicBezTo>
                        <a:lnTo>
                          <a:pt x="1250" y="1174"/>
                        </a:lnTo>
                        <a:cubicBezTo>
                          <a:pt x="1341" y="1082"/>
                          <a:pt x="1417" y="1052"/>
                          <a:pt x="1524" y="945"/>
                        </a:cubicBezTo>
                        <a:lnTo>
                          <a:pt x="1478" y="214"/>
                        </a:lnTo>
                        <a:cubicBezTo>
                          <a:pt x="1372" y="138"/>
                          <a:pt x="1311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5" name="Google Shape;415;p31"/>
                  <p:cNvSpPr/>
                  <p:nvPr/>
                </p:nvSpPr>
                <p:spPr>
                  <a:xfrm>
                    <a:off x="2345324" y="620618"/>
                    <a:ext cx="47124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235" extrusionOk="0">
                        <a:moveTo>
                          <a:pt x="320" y="0"/>
                        </a:moveTo>
                        <a:cubicBezTo>
                          <a:pt x="214" y="92"/>
                          <a:pt x="153" y="138"/>
                          <a:pt x="46" y="229"/>
                        </a:cubicBezTo>
                        <a:lnTo>
                          <a:pt x="1" y="1006"/>
                        </a:lnTo>
                        <a:cubicBezTo>
                          <a:pt x="92" y="1097"/>
                          <a:pt x="153" y="1143"/>
                          <a:pt x="275" y="1235"/>
                        </a:cubicBezTo>
                        <a:lnTo>
                          <a:pt x="1235" y="1235"/>
                        </a:lnTo>
                        <a:cubicBezTo>
                          <a:pt x="1357" y="1143"/>
                          <a:pt x="1417" y="1097"/>
                          <a:pt x="1524" y="1006"/>
                        </a:cubicBezTo>
                        <a:lnTo>
                          <a:pt x="1539" y="229"/>
                        </a:lnTo>
                        <a:cubicBezTo>
                          <a:pt x="1448" y="138"/>
                          <a:pt x="1387" y="92"/>
                          <a:pt x="128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6" name="Google Shape;416;p31"/>
                  <p:cNvSpPr/>
                  <p:nvPr/>
                </p:nvSpPr>
                <p:spPr>
                  <a:xfrm>
                    <a:off x="2839514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14" y="1"/>
                        </a:moveTo>
                        <a:cubicBezTo>
                          <a:pt x="138" y="62"/>
                          <a:pt x="77" y="107"/>
                          <a:pt x="1" y="184"/>
                        </a:cubicBezTo>
                        <a:lnTo>
                          <a:pt x="92" y="763"/>
                        </a:lnTo>
                        <a:cubicBezTo>
                          <a:pt x="199" y="823"/>
                          <a:pt x="244" y="869"/>
                          <a:pt x="366" y="945"/>
                        </a:cubicBezTo>
                        <a:lnTo>
                          <a:pt x="1204" y="945"/>
                        </a:lnTo>
                        <a:cubicBezTo>
                          <a:pt x="1280" y="884"/>
                          <a:pt x="1341" y="839"/>
                          <a:pt x="1418" y="763"/>
                        </a:cubicBezTo>
                        <a:lnTo>
                          <a:pt x="1311" y="184"/>
                        </a:lnTo>
                        <a:cubicBezTo>
                          <a:pt x="1204" y="123"/>
                          <a:pt x="1143" y="77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7" name="Google Shape;417;p31"/>
                  <p:cNvSpPr/>
                  <p:nvPr/>
                </p:nvSpPr>
                <p:spPr>
                  <a:xfrm>
                    <a:off x="2801295" y="336681"/>
                    <a:ext cx="44309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8" h="976" extrusionOk="0">
                        <a:moveTo>
                          <a:pt x="229" y="1"/>
                        </a:moveTo>
                        <a:cubicBezTo>
                          <a:pt x="122" y="62"/>
                          <a:pt x="92" y="92"/>
                          <a:pt x="0" y="168"/>
                        </a:cubicBezTo>
                        <a:lnTo>
                          <a:pt x="76" y="778"/>
                        </a:lnTo>
                        <a:lnTo>
                          <a:pt x="351" y="976"/>
                        </a:lnTo>
                        <a:lnTo>
                          <a:pt x="1219" y="976"/>
                        </a:lnTo>
                        <a:cubicBezTo>
                          <a:pt x="1311" y="900"/>
                          <a:pt x="1341" y="854"/>
                          <a:pt x="1448" y="778"/>
                        </a:cubicBezTo>
                        <a:lnTo>
                          <a:pt x="1341" y="168"/>
                        </a:lnTo>
                        <a:cubicBezTo>
                          <a:pt x="1250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8" name="Google Shape;418;p31"/>
                  <p:cNvSpPr/>
                  <p:nvPr/>
                </p:nvSpPr>
                <p:spPr>
                  <a:xfrm>
                    <a:off x="2843707" y="336681"/>
                    <a:ext cx="44798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976" extrusionOk="0">
                        <a:moveTo>
                          <a:pt x="229" y="1"/>
                        </a:moveTo>
                        <a:cubicBezTo>
                          <a:pt x="138" y="62"/>
                          <a:pt x="92" y="92"/>
                          <a:pt x="1" y="168"/>
                        </a:cubicBezTo>
                        <a:lnTo>
                          <a:pt x="92" y="778"/>
                        </a:lnTo>
                        <a:lnTo>
                          <a:pt x="382" y="976"/>
                        </a:lnTo>
                        <a:lnTo>
                          <a:pt x="1235" y="976"/>
                        </a:lnTo>
                        <a:cubicBezTo>
                          <a:pt x="1326" y="900"/>
                          <a:pt x="1387" y="854"/>
                          <a:pt x="1463" y="778"/>
                        </a:cubicBezTo>
                        <a:lnTo>
                          <a:pt x="1357" y="168"/>
                        </a:lnTo>
                        <a:cubicBezTo>
                          <a:pt x="1235" y="123"/>
                          <a:pt x="1174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19" name="Google Shape;419;p31"/>
                  <p:cNvSpPr/>
                  <p:nvPr/>
                </p:nvSpPr>
                <p:spPr>
                  <a:xfrm>
                    <a:off x="2805946" y="367006"/>
                    <a:ext cx="44798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1006" extrusionOk="0">
                        <a:moveTo>
                          <a:pt x="229" y="0"/>
                        </a:moveTo>
                        <a:cubicBezTo>
                          <a:pt x="123" y="76"/>
                          <a:pt x="92" y="122"/>
                          <a:pt x="1" y="198"/>
                        </a:cubicBezTo>
                        <a:lnTo>
                          <a:pt x="92" y="823"/>
                        </a:lnTo>
                        <a:lnTo>
                          <a:pt x="382" y="1006"/>
                        </a:lnTo>
                        <a:lnTo>
                          <a:pt x="1235" y="1006"/>
                        </a:lnTo>
                        <a:cubicBezTo>
                          <a:pt x="1326" y="930"/>
                          <a:pt x="1372" y="899"/>
                          <a:pt x="1463" y="823"/>
                        </a:cubicBezTo>
                        <a:lnTo>
                          <a:pt x="1372" y="198"/>
                        </a:lnTo>
                        <a:lnTo>
                          <a:pt x="108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0" name="Google Shape;420;p31"/>
                  <p:cNvSpPr/>
                  <p:nvPr/>
                </p:nvSpPr>
                <p:spPr>
                  <a:xfrm>
                    <a:off x="2848847" y="367006"/>
                    <a:ext cx="44768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06" extrusionOk="0">
                        <a:moveTo>
                          <a:pt x="229" y="0"/>
                        </a:moveTo>
                        <a:cubicBezTo>
                          <a:pt x="137" y="76"/>
                          <a:pt x="92" y="122"/>
                          <a:pt x="0" y="198"/>
                        </a:cubicBezTo>
                        <a:lnTo>
                          <a:pt x="92" y="823"/>
                        </a:lnTo>
                        <a:lnTo>
                          <a:pt x="381" y="1006"/>
                        </a:lnTo>
                        <a:lnTo>
                          <a:pt x="1234" y="1006"/>
                        </a:lnTo>
                        <a:cubicBezTo>
                          <a:pt x="1341" y="930"/>
                          <a:pt x="1372" y="899"/>
                          <a:pt x="1463" y="823"/>
                        </a:cubicBezTo>
                        <a:lnTo>
                          <a:pt x="1356" y="198"/>
                        </a:lnTo>
                        <a:cubicBezTo>
                          <a:pt x="1234" y="122"/>
                          <a:pt x="1189" y="76"/>
                          <a:pt x="10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1" name="Google Shape;421;p31"/>
                  <p:cNvSpPr/>
                  <p:nvPr/>
                </p:nvSpPr>
                <p:spPr>
                  <a:xfrm>
                    <a:off x="2342999" y="658838"/>
                    <a:ext cx="4850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266" extrusionOk="0">
                        <a:moveTo>
                          <a:pt x="351" y="1"/>
                        </a:moveTo>
                        <a:cubicBezTo>
                          <a:pt x="214" y="107"/>
                          <a:pt x="153" y="138"/>
                          <a:pt x="46" y="229"/>
                        </a:cubicBezTo>
                        <a:lnTo>
                          <a:pt x="0" y="1037"/>
                        </a:lnTo>
                        <a:cubicBezTo>
                          <a:pt x="92" y="1113"/>
                          <a:pt x="153" y="1174"/>
                          <a:pt x="275" y="1265"/>
                        </a:cubicBezTo>
                        <a:lnTo>
                          <a:pt x="1234" y="1265"/>
                        </a:lnTo>
                        <a:cubicBezTo>
                          <a:pt x="1372" y="1189"/>
                          <a:pt x="1433" y="1128"/>
                          <a:pt x="1539" y="1037"/>
                        </a:cubicBezTo>
                        <a:lnTo>
                          <a:pt x="1585" y="229"/>
                        </a:lnTo>
                        <a:cubicBezTo>
                          <a:pt x="1463" y="153"/>
                          <a:pt x="1417" y="107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2" name="Google Shape;422;p31"/>
                  <p:cNvSpPr/>
                  <p:nvPr/>
                </p:nvSpPr>
                <p:spPr>
                  <a:xfrm>
                    <a:off x="2809679" y="398218"/>
                    <a:ext cx="45716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38" extrusionOk="0">
                        <a:moveTo>
                          <a:pt x="229" y="1"/>
                        </a:moveTo>
                        <a:cubicBezTo>
                          <a:pt x="138" y="92"/>
                          <a:pt x="107" y="123"/>
                          <a:pt x="1" y="199"/>
                        </a:cubicBezTo>
                        <a:lnTo>
                          <a:pt x="107" y="854"/>
                        </a:lnTo>
                        <a:lnTo>
                          <a:pt x="381" y="1037"/>
                        </a:lnTo>
                        <a:lnTo>
                          <a:pt x="1265" y="1037"/>
                        </a:lnTo>
                        <a:cubicBezTo>
                          <a:pt x="1357" y="961"/>
                          <a:pt x="1402" y="930"/>
                          <a:pt x="1494" y="854"/>
                        </a:cubicBezTo>
                        <a:lnTo>
                          <a:pt x="1402" y="199"/>
                        </a:lnTo>
                        <a:cubicBezTo>
                          <a:pt x="1280" y="123"/>
                          <a:pt x="1219" y="9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3" name="Google Shape;423;p31"/>
                  <p:cNvSpPr/>
                  <p:nvPr/>
                </p:nvSpPr>
                <p:spPr>
                  <a:xfrm>
                    <a:off x="2853499" y="398218"/>
                    <a:ext cx="45716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38" extrusionOk="0">
                        <a:moveTo>
                          <a:pt x="229" y="1"/>
                        </a:moveTo>
                        <a:cubicBezTo>
                          <a:pt x="138" y="92"/>
                          <a:pt x="92" y="123"/>
                          <a:pt x="1" y="199"/>
                        </a:cubicBezTo>
                        <a:lnTo>
                          <a:pt x="92" y="854"/>
                        </a:lnTo>
                        <a:lnTo>
                          <a:pt x="382" y="1037"/>
                        </a:lnTo>
                        <a:lnTo>
                          <a:pt x="1265" y="1037"/>
                        </a:lnTo>
                        <a:cubicBezTo>
                          <a:pt x="1357" y="961"/>
                          <a:pt x="1387" y="930"/>
                          <a:pt x="1494" y="854"/>
                        </a:cubicBezTo>
                        <a:lnTo>
                          <a:pt x="1372" y="199"/>
                        </a:lnTo>
                        <a:lnTo>
                          <a:pt x="108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4" name="Google Shape;424;p31"/>
                  <p:cNvSpPr/>
                  <p:nvPr/>
                </p:nvSpPr>
                <p:spPr>
                  <a:xfrm>
                    <a:off x="2340184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336" y="1"/>
                        </a:moveTo>
                        <a:cubicBezTo>
                          <a:pt x="229" y="108"/>
                          <a:pt x="153" y="153"/>
                          <a:pt x="31" y="260"/>
                        </a:cubicBezTo>
                        <a:lnTo>
                          <a:pt x="1" y="1067"/>
                        </a:lnTo>
                        <a:cubicBezTo>
                          <a:pt x="108" y="1174"/>
                          <a:pt x="169" y="1220"/>
                          <a:pt x="290" y="1326"/>
                        </a:cubicBezTo>
                        <a:lnTo>
                          <a:pt x="1281" y="1326"/>
                        </a:lnTo>
                        <a:cubicBezTo>
                          <a:pt x="1387" y="1220"/>
                          <a:pt x="1464" y="1174"/>
                          <a:pt x="1585" y="1067"/>
                        </a:cubicBezTo>
                        <a:lnTo>
                          <a:pt x="1616" y="260"/>
                        </a:lnTo>
                        <a:cubicBezTo>
                          <a:pt x="1525" y="153"/>
                          <a:pt x="1448" y="108"/>
                          <a:pt x="131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5" name="Google Shape;425;p31"/>
                  <p:cNvSpPr/>
                  <p:nvPr/>
                </p:nvSpPr>
                <p:spPr>
                  <a:xfrm>
                    <a:off x="2640431" y="443934"/>
                    <a:ext cx="44339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52" extrusionOk="0">
                        <a:moveTo>
                          <a:pt x="245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31" y="853"/>
                        </a:lnTo>
                        <a:cubicBezTo>
                          <a:pt x="123" y="929"/>
                          <a:pt x="184" y="975"/>
                          <a:pt x="306" y="1051"/>
                        </a:cubicBezTo>
                        <a:lnTo>
                          <a:pt x="1189" y="1051"/>
                        </a:lnTo>
                        <a:cubicBezTo>
                          <a:pt x="1296" y="975"/>
                          <a:pt x="1342" y="929"/>
                          <a:pt x="1448" y="85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35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6" name="Google Shape;426;p31"/>
                  <p:cNvSpPr/>
                  <p:nvPr/>
                </p:nvSpPr>
                <p:spPr>
                  <a:xfrm>
                    <a:off x="2683791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260" y="0"/>
                        </a:moveTo>
                        <a:cubicBezTo>
                          <a:pt x="153" y="76"/>
                          <a:pt x="107" y="122"/>
                          <a:pt x="1" y="198"/>
                        </a:cubicBezTo>
                        <a:lnTo>
                          <a:pt x="62" y="853"/>
                        </a:lnTo>
                        <a:lnTo>
                          <a:pt x="351" y="1051"/>
                        </a:lnTo>
                        <a:lnTo>
                          <a:pt x="1250" y="1051"/>
                        </a:lnTo>
                        <a:cubicBezTo>
                          <a:pt x="1342" y="975"/>
                          <a:pt x="1403" y="929"/>
                          <a:pt x="1494" y="853"/>
                        </a:cubicBezTo>
                        <a:lnTo>
                          <a:pt x="1418" y="198"/>
                        </a:lnTo>
                        <a:cubicBezTo>
                          <a:pt x="1296" y="122"/>
                          <a:pt x="1250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7" name="Google Shape;427;p31"/>
                  <p:cNvSpPr/>
                  <p:nvPr/>
                </p:nvSpPr>
                <p:spPr>
                  <a:xfrm>
                    <a:off x="2727610" y="443934"/>
                    <a:ext cx="4620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052" extrusionOk="0">
                        <a:moveTo>
                          <a:pt x="245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77" y="853"/>
                        </a:lnTo>
                        <a:lnTo>
                          <a:pt x="367" y="1051"/>
                        </a:lnTo>
                        <a:lnTo>
                          <a:pt x="1266" y="1051"/>
                        </a:lnTo>
                        <a:cubicBezTo>
                          <a:pt x="1357" y="975"/>
                          <a:pt x="1418" y="929"/>
                          <a:pt x="1509" y="853"/>
                        </a:cubicBezTo>
                        <a:lnTo>
                          <a:pt x="1433" y="198"/>
                        </a:lnTo>
                        <a:cubicBezTo>
                          <a:pt x="1311" y="122"/>
                          <a:pt x="1266" y="61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8" name="Google Shape;428;p31"/>
                  <p:cNvSpPr/>
                  <p:nvPr/>
                </p:nvSpPr>
                <p:spPr>
                  <a:xfrm>
                    <a:off x="2772378" y="443934"/>
                    <a:ext cx="45716" cy="32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52" extrusionOk="0">
                        <a:moveTo>
                          <a:pt x="229" y="0"/>
                        </a:moveTo>
                        <a:cubicBezTo>
                          <a:pt x="153" y="76"/>
                          <a:pt x="107" y="122"/>
                          <a:pt x="1" y="198"/>
                        </a:cubicBezTo>
                        <a:lnTo>
                          <a:pt x="77" y="853"/>
                        </a:lnTo>
                        <a:lnTo>
                          <a:pt x="366" y="1051"/>
                        </a:lnTo>
                        <a:lnTo>
                          <a:pt x="1265" y="1051"/>
                        </a:lnTo>
                        <a:cubicBezTo>
                          <a:pt x="1341" y="975"/>
                          <a:pt x="1402" y="929"/>
                          <a:pt x="1494" y="853"/>
                        </a:cubicBezTo>
                        <a:lnTo>
                          <a:pt x="1402" y="198"/>
                        </a:lnTo>
                        <a:cubicBezTo>
                          <a:pt x="1296" y="122"/>
                          <a:pt x="1220" y="61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29" name="Google Shape;429;p31"/>
                  <p:cNvSpPr/>
                  <p:nvPr/>
                </p:nvSpPr>
                <p:spPr>
                  <a:xfrm>
                    <a:off x="2641838" y="476554"/>
                    <a:ext cx="4571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98" extrusionOk="0">
                        <a:moveTo>
                          <a:pt x="260" y="1"/>
                        </a:moveTo>
                        <a:cubicBezTo>
                          <a:pt x="153" y="92"/>
                          <a:pt x="107" y="138"/>
                          <a:pt x="1" y="214"/>
                        </a:cubicBezTo>
                        <a:lnTo>
                          <a:pt x="46" y="900"/>
                        </a:lnTo>
                        <a:cubicBezTo>
                          <a:pt x="153" y="976"/>
                          <a:pt x="214" y="1021"/>
                          <a:pt x="336" y="1098"/>
                        </a:cubicBezTo>
                        <a:lnTo>
                          <a:pt x="1250" y="1098"/>
                        </a:lnTo>
                        <a:cubicBezTo>
                          <a:pt x="1341" y="1037"/>
                          <a:pt x="1402" y="976"/>
                          <a:pt x="1494" y="900"/>
                        </a:cubicBezTo>
                        <a:lnTo>
                          <a:pt x="1433" y="214"/>
                        </a:lnTo>
                        <a:cubicBezTo>
                          <a:pt x="1326" y="138"/>
                          <a:pt x="1265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0" name="Google Shape;430;p31"/>
                  <p:cNvSpPr/>
                  <p:nvPr/>
                </p:nvSpPr>
                <p:spPr>
                  <a:xfrm>
                    <a:off x="2687065" y="476554"/>
                    <a:ext cx="45716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0" y="214"/>
                        </a:cubicBezTo>
                        <a:lnTo>
                          <a:pt x="46" y="900"/>
                        </a:lnTo>
                        <a:cubicBezTo>
                          <a:pt x="168" y="976"/>
                          <a:pt x="214" y="1021"/>
                          <a:pt x="336" y="1098"/>
                        </a:cubicBezTo>
                        <a:lnTo>
                          <a:pt x="1250" y="1098"/>
                        </a:lnTo>
                        <a:cubicBezTo>
                          <a:pt x="1341" y="1037"/>
                          <a:pt x="1402" y="976"/>
                          <a:pt x="1494" y="900"/>
                        </a:cubicBezTo>
                        <a:lnTo>
                          <a:pt x="1417" y="214"/>
                        </a:lnTo>
                        <a:cubicBezTo>
                          <a:pt x="1311" y="138"/>
                          <a:pt x="1250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1" name="Google Shape;431;p31"/>
                  <p:cNvSpPr/>
                  <p:nvPr/>
                </p:nvSpPr>
                <p:spPr>
                  <a:xfrm>
                    <a:off x="2731343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245" y="1"/>
                        </a:moveTo>
                        <a:cubicBezTo>
                          <a:pt x="153" y="92"/>
                          <a:pt x="92" y="138"/>
                          <a:pt x="1" y="214"/>
                        </a:cubicBezTo>
                        <a:lnTo>
                          <a:pt x="77" y="900"/>
                        </a:lnTo>
                        <a:cubicBezTo>
                          <a:pt x="184" y="976"/>
                          <a:pt x="245" y="1021"/>
                          <a:pt x="351" y="1098"/>
                        </a:cubicBezTo>
                        <a:lnTo>
                          <a:pt x="1265" y="1098"/>
                        </a:lnTo>
                        <a:cubicBezTo>
                          <a:pt x="1372" y="1037"/>
                          <a:pt x="1418" y="976"/>
                          <a:pt x="1524" y="900"/>
                        </a:cubicBezTo>
                        <a:lnTo>
                          <a:pt x="1448" y="214"/>
                        </a:lnTo>
                        <a:cubicBezTo>
                          <a:pt x="1326" y="138"/>
                          <a:pt x="1250" y="92"/>
                          <a:pt x="114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2" name="Google Shape;432;p31"/>
                  <p:cNvSpPr/>
                  <p:nvPr/>
                </p:nvSpPr>
                <p:spPr>
                  <a:xfrm>
                    <a:off x="2776111" y="476554"/>
                    <a:ext cx="46665" cy="33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098" extrusionOk="0">
                        <a:moveTo>
                          <a:pt x="244" y="1"/>
                        </a:moveTo>
                        <a:cubicBezTo>
                          <a:pt x="153" y="92"/>
                          <a:pt x="92" y="138"/>
                          <a:pt x="1" y="214"/>
                        </a:cubicBezTo>
                        <a:lnTo>
                          <a:pt x="77" y="900"/>
                        </a:lnTo>
                        <a:cubicBezTo>
                          <a:pt x="183" y="976"/>
                          <a:pt x="244" y="1021"/>
                          <a:pt x="351" y="1098"/>
                        </a:cubicBezTo>
                        <a:lnTo>
                          <a:pt x="1280" y="1098"/>
                        </a:lnTo>
                        <a:cubicBezTo>
                          <a:pt x="1372" y="1037"/>
                          <a:pt x="1433" y="976"/>
                          <a:pt x="1524" y="900"/>
                        </a:cubicBezTo>
                        <a:lnTo>
                          <a:pt x="1433" y="214"/>
                        </a:lnTo>
                        <a:cubicBezTo>
                          <a:pt x="1311" y="138"/>
                          <a:pt x="1250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3" name="Google Shape;433;p31"/>
                  <p:cNvSpPr/>
                  <p:nvPr/>
                </p:nvSpPr>
                <p:spPr>
                  <a:xfrm>
                    <a:off x="2644164" y="511529"/>
                    <a:ext cx="46206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128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46" y="914"/>
                        </a:lnTo>
                        <a:cubicBezTo>
                          <a:pt x="153" y="991"/>
                          <a:pt x="214" y="1052"/>
                          <a:pt x="336" y="1128"/>
                        </a:cubicBezTo>
                        <a:lnTo>
                          <a:pt x="1265" y="1128"/>
                        </a:lnTo>
                        <a:cubicBezTo>
                          <a:pt x="1357" y="1052"/>
                          <a:pt x="1418" y="991"/>
                          <a:pt x="1509" y="914"/>
                        </a:cubicBezTo>
                        <a:lnTo>
                          <a:pt x="1448" y="214"/>
                        </a:lnTo>
                        <a:cubicBezTo>
                          <a:pt x="1342" y="122"/>
                          <a:pt x="1281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4" name="Google Shape;434;p31"/>
                  <p:cNvSpPr/>
                  <p:nvPr/>
                </p:nvSpPr>
                <p:spPr>
                  <a:xfrm>
                    <a:off x="2690339" y="511529"/>
                    <a:ext cx="4617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128" extrusionOk="0">
                        <a:moveTo>
                          <a:pt x="244" y="0"/>
                        </a:moveTo>
                        <a:cubicBezTo>
                          <a:pt x="152" y="76"/>
                          <a:pt x="92" y="137"/>
                          <a:pt x="0" y="214"/>
                        </a:cubicBezTo>
                        <a:lnTo>
                          <a:pt x="61" y="914"/>
                        </a:lnTo>
                        <a:cubicBezTo>
                          <a:pt x="168" y="991"/>
                          <a:pt x="229" y="1052"/>
                          <a:pt x="335" y="1128"/>
                        </a:cubicBezTo>
                        <a:lnTo>
                          <a:pt x="1249" y="1128"/>
                        </a:lnTo>
                        <a:cubicBezTo>
                          <a:pt x="1356" y="1052"/>
                          <a:pt x="1417" y="991"/>
                          <a:pt x="1508" y="914"/>
                        </a:cubicBezTo>
                        <a:lnTo>
                          <a:pt x="1432" y="214"/>
                        </a:lnTo>
                        <a:cubicBezTo>
                          <a:pt x="1310" y="122"/>
                          <a:pt x="1265" y="76"/>
                          <a:pt x="115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5" name="Google Shape;435;p31"/>
                  <p:cNvSpPr/>
                  <p:nvPr/>
                </p:nvSpPr>
                <p:spPr>
                  <a:xfrm>
                    <a:off x="2735077" y="511529"/>
                    <a:ext cx="46665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28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77" y="914"/>
                        </a:lnTo>
                        <a:cubicBezTo>
                          <a:pt x="199" y="991"/>
                          <a:pt x="245" y="1052"/>
                          <a:pt x="366" y="1128"/>
                        </a:cubicBezTo>
                        <a:lnTo>
                          <a:pt x="1281" y="1128"/>
                        </a:lnTo>
                        <a:cubicBezTo>
                          <a:pt x="1372" y="1052"/>
                          <a:pt x="1433" y="991"/>
                          <a:pt x="1524" y="914"/>
                        </a:cubicBezTo>
                        <a:lnTo>
                          <a:pt x="1448" y="214"/>
                        </a:lnTo>
                        <a:cubicBezTo>
                          <a:pt x="1342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6" name="Google Shape;436;p31"/>
                  <p:cNvSpPr/>
                  <p:nvPr/>
                </p:nvSpPr>
                <p:spPr>
                  <a:xfrm>
                    <a:off x="2780303" y="511529"/>
                    <a:ext cx="47124" cy="34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0" h="1128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62" y="914"/>
                        </a:lnTo>
                        <a:cubicBezTo>
                          <a:pt x="199" y="991"/>
                          <a:pt x="260" y="1052"/>
                          <a:pt x="382" y="1128"/>
                        </a:cubicBezTo>
                        <a:lnTo>
                          <a:pt x="1296" y="1128"/>
                        </a:lnTo>
                        <a:cubicBezTo>
                          <a:pt x="1387" y="1052"/>
                          <a:pt x="1448" y="991"/>
                          <a:pt x="1539" y="914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7" name="Google Shape;437;p31"/>
                  <p:cNvSpPr/>
                  <p:nvPr/>
                </p:nvSpPr>
                <p:spPr>
                  <a:xfrm>
                    <a:off x="2647438" y="546964"/>
                    <a:ext cx="45716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" h="1143" extrusionOk="0">
                        <a:moveTo>
                          <a:pt x="259" y="0"/>
                        </a:moveTo>
                        <a:cubicBezTo>
                          <a:pt x="153" y="76"/>
                          <a:pt x="92" y="137"/>
                          <a:pt x="0" y="214"/>
                        </a:cubicBezTo>
                        <a:lnTo>
                          <a:pt x="31" y="945"/>
                        </a:lnTo>
                        <a:cubicBezTo>
                          <a:pt x="153" y="1021"/>
                          <a:pt x="198" y="1067"/>
                          <a:pt x="320" y="1143"/>
                        </a:cubicBezTo>
                        <a:lnTo>
                          <a:pt x="1250" y="1143"/>
                        </a:lnTo>
                        <a:cubicBezTo>
                          <a:pt x="1341" y="1067"/>
                          <a:pt x="1402" y="1021"/>
                          <a:pt x="1494" y="945"/>
                        </a:cubicBezTo>
                        <a:lnTo>
                          <a:pt x="1448" y="214"/>
                        </a:lnTo>
                        <a:cubicBezTo>
                          <a:pt x="1326" y="122"/>
                          <a:pt x="1265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8" name="Google Shape;438;p31"/>
                  <p:cNvSpPr/>
                  <p:nvPr/>
                </p:nvSpPr>
                <p:spPr>
                  <a:xfrm>
                    <a:off x="2693124" y="546964"/>
                    <a:ext cx="46665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5" h="1143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61" y="945"/>
                        </a:lnTo>
                        <a:cubicBezTo>
                          <a:pt x="183" y="1021"/>
                          <a:pt x="229" y="1067"/>
                          <a:pt x="351" y="1143"/>
                        </a:cubicBezTo>
                        <a:lnTo>
                          <a:pt x="1280" y="1143"/>
                        </a:lnTo>
                        <a:cubicBezTo>
                          <a:pt x="1372" y="1067"/>
                          <a:pt x="1433" y="1021"/>
                          <a:pt x="1524" y="945"/>
                        </a:cubicBezTo>
                        <a:lnTo>
                          <a:pt x="1448" y="214"/>
                        </a:lnTo>
                        <a:cubicBezTo>
                          <a:pt x="1341" y="122"/>
                          <a:pt x="1280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39" name="Google Shape;439;p31"/>
                  <p:cNvSpPr/>
                  <p:nvPr/>
                </p:nvSpPr>
                <p:spPr>
                  <a:xfrm>
                    <a:off x="2738810" y="546964"/>
                    <a:ext cx="47583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143" extrusionOk="0">
                        <a:moveTo>
                          <a:pt x="244" y="0"/>
                        </a:moveTo>
                        <a:cubicBezTo>
                          <a:pt x="153" y="76"/>
                          <a:pt x="92" y="137"/>
                          <a:pt x="1" y="214"/>
                        </a:cubicBezTo>
                        <a:lnTo>
                          <a:pt x="77" y="945"/>
                        </a:lnTo>
                        <a:cubicBezTo>
                          <a:pt x="183" y="1021"/>
                          <a:pt x="260" y="1067"/>
                          <a:pt x="382" y="1143"/>
                        </a:cubicBezTo>
                        <a:lnTo>
                          <a:pt x="1311" y="1143"/>
                        </a:lnTo>
                        <a:cubicBezTo>
                          <a:pt x="1402" y="1067"/>
                          <a:pt x="1463" y="1021"/>
                          <a:pt x="1555" y="945"/>
                        </a:cubicBezTo>
                        <a:lnTo>
                          <a:pt x="1463" y="214"/>
                        </a:lnTo>
                        <a:cubicBezTo>
                          <a:pt x="1357" y="122"/>
                          <a:pt x="1280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0" name="Google Shape;440;p31"/>
                  <p:cNvSpPr/>
                  <p:nvPr/>
                </p:nvSpPr>
                <p:spPr>
                  <a:xfrm>
                    <a:off x="2784037" y="546964"/>
                    <a:ext cx="48532" cy="349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" h="1143" extrusionOk="0">
                        <a:moveTo>
                          <a:pt x="260" y="0"/>
                        </a:moveTo>
                        <a:cubicBezTo>
                          <a:pt x="153" y="76"/>
                          <a:pt x="107" y="137"/>
                          <a:pt x="1" y="214"/>
                        </a:cubicBezTo>
                        <a:lnTo>
                          <a:pt x="107" y="945"/>
                        </a:lnTo>
                        <a:cubicBezTo>
                          <a:pt x="214" y="1021"/>
                          <a:pt x="290" y="1067"/>
                          <a:pt x="412" y="1143"/>
                        </a:cubicBezTo>
                        <a:lnTo>
                          <a:pt x="1341" y="1143"/>
                        </a:lnTo>
                        <a:cubicBezTo>
                          <a:pt x="1433" y="1067"/>
                          <a:pt x="1494" y="1021"/>
                          <a:pt x="1585" y="945"/>
                        </a:cubicBezTo>
                        <a:lnTo>
                          <a:pt x="1494" y="214"/>
                        </a:lnTo>
                        <a:cubicBezTo>
                          <a:pt x="1372" y="122"/>
                          <a:pt x="1296" y="76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1" name="Google Shape;441;p31"/>
                  <p:cNvSpPr/>
                  <p:nvPr/>
                </p:nvSpPr>
                <p:spPr>
                  <a:xfrm>
                    <a:off x="2648356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27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62" y="945"/>
                        </a:lnTo>
                        <a:cubicBezTo>
                          <a:pt x="168" y="1052"/>
                          <a:pt x="229" y="1082"/>
                          <a:pt x="351" y="1174"/>
                        </a:cubicBezTo>
                        <a:lnTo>
                          <a:pt x="1296" y="1174"/>
                        </a:lnTo>
                        <a:cubicBezTo>
                          <a:pt x="1418" y="1082"/>
                          <a:pt x="1464" y="1052"/>
                          <a:pt x="1570" y="945"/>
                        </a:cubicBezTo>
                        <a:lnTo>
                          <a:pt x="1509" y="214"/>
                        </a:lnTo>
                        <a:cubicBezTo>
                          <a:pt x="1387" y="138"/>
                          <a:pt x="1342" y="77"/>
                          <a:pt x="120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2" name="Google Shape;442;p31"/>
                  <p:cNvSpPr/>
                  <p:nvPr/>
                </p:nvSpPr>
                <p:spPr>
                  <a:xfrm>
                    <a:off x="2695450" y="583317"/>
                    <a:ext cx="48073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174" extrusionOk="0">
                        <a:moveTo>
                          <a:pt x="275" y="1"/>
                        </a:moveTo>
                        <a:cubicBezTo>
                          <a:pt x="153" y="77"/>
                          <a:pt x="92" y="138"/>
                          <a:pt x="1" y="214"/>
                        </a:cubicBezTo>
                        <a:lnTo>
                          <a:pt x="62" y="945"/>
                        </a:lnTo>
                        <a:cubicBezTo>
                          <a:pt x="168" y="1052"/>
                          <a:pt x="244" y="1082"/>
                          <a:pt x="366" y="1174"/>
                        </a:cubicBezTo>
                        <a:lnTo>
                          <a:pt x="1311" y="1174"/>
                        </a:lnTo>
                        <a:cubicBezTo>
                          <a:pt x="1418" y="1082"/>
                          <a:pt x="1463" y="1052"/>
                          <a:pt x="1570" y="945"/>
                        </a:cubicBezTo>
                        <a:lnTo>
                          <a:pt x="1494" y="214"/>
                        </a:lnTo>
                        <a:cubicBezTo>
                          <a:pt x="1372" y="138"/>
                          <a:pt x="1326" y="77"/>
                          <a:pt x="120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3" name="Google Shape;443;p31"/>
                  <p:cNvSpPr/>
                  <p:nvPr/>
                </p:nvSpPr>
                <p:spPr>
                  <a:xfrm>
                    <a:off x="2742084" y="583317"/>
                    <a:ext cx="48501" cy="35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5" h="1174" extrusionOk="0">
                        <a:moveTo>
                          <a:pt x="259" y="1"/>
                        </a:moveTo>
                        <a:cubicBezTo>
                          <a:pt x="153" y="77"/>
                          <a:pt x="107" y="138"/>
                          <a:pt x="0" y="214"/>
                        </a:cubicBezTo>
                        <a:lnTo>
                          <a:pt x="76" y="945"/>
                        </a:lnTo>
                        <a:cubicBezTo>
                          <a:pt x="198" y="1052"/>
                          <a:pt x="275" y="1082"/>
                          <a:pt x="381" y="1174"/>
                        </a:cubicBezTo>
                        <a:lnTo>
                          <a:pt x="1341" y="1174"/>
                        </a:lnTo>
                        <a:cubicBezTo>
                          <a:pt x="1432" y="1082"/>
                          <a:pt x="1493" y="1052"/>
                          <a:pt x="1585" y="945"/>
                        </a:cubicBezTo>
                        <a:lnTo>
                          <a:pt x="1493" y="214"/>
                        </a:lnTo>
                        <a:cubicBezTo>
                          <a:pt x="1372" y="138"/>
                          <a:pt x="1326" y="77"/>
                          <a:pt x="118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4" name="Google Shape;444;p31"/>
                  <p:cNvSpPr/>
                  <p:nvPr/>
                </p:nvSpPr>
                <p:spPr>
                  <a:xfrm>
                    <a:off x="2650223" y="620618"/>
                    <a:ext cx="48991" cy="37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35" extrusionOk="0">
                        <a:moveTo>
                          <a:pt x="260" y="0"/>
                        </a:moveTo>
                        <a:cubicBezTo>
                          <a:pt x="153" y="92"/>
                          <a:pt x="92" y="138"/>
                          <a:pt x="1" y="229"/>
                        </a:cubicBezTo>
                        <a:lnTo>
                          <a:pt x="62" y="1006"/>
                        </a:lnTo>
                        <a:cubicBezTo>
                          <a:pt x="168" y="1097"/>
                          <a:pt x="245" y="1143"/>
                          <a:pt x="366" y="1235"/>
                        </a:cubicBezTo>
                        <a:lnTo>
                          <a:pt x="1326" y="1235"/>
                        </a:lnTo>
                        <a:cubicBezTo>
                          <a:pt x="1448" y="1143"/>
                          <a:pt x="1509" y="1097"/>
                          <a:pt x="1601" y="1006"/>
                        </a:cubicBezTo>
                        <a:lnTo>
                          <a:pt x="1540" y="229"/>
                        </a:lnTo>
                        <a:cubicBezTo>
                          <a:pt x="1433" y="138"/>
                          <a:pt x="1372" y="92"/>
                          <a:pt x="122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45" name="Google Shape;445;p31"/>
                  <p:cNvSpPr/>
                  <p:nvPr/>
                </p:nvSpPr>
                <p:spPr>
                  <a:xfrm>
                    <a:off x="2653497" y="658838"/>
                    <a:ext cx="48991" cy="387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1" h="1266" extrusionOk="0">
                        <a:moveTo>
                          <a:pt x="275" y="1"/>
                        </a:moveTo>
                        <a:cubicBezTo>
                          <a:pt x="168" y="107"/>
                          <a:pt x="122" y="138"/>
                          <a:pt x="0" y="229"/>
                        </a:cubicBezTo>
                        <a:lnTo>
                          <a:pt x="61" y="1037"/>
                        </a:lnTo>
                        <a:cubicBezTo>
                          <a:pt x="183" y="1113"/>
                          <a:pt x="259" y="1174"/>
                          <a:pt x="366" y="1265"/>
                        </a:cubicBezTo>
                        <a:lnTo>
                          <a:pt x="1341" y="1265"/>
                        </a:lnTo>
                        <a:cubicBezTo>
                          <a:pt x="1433" y="1189"/>
                          <a:pt x="1509" y="1128"/>
                          <a:pt x="1600" y="1037"/>
                        </a:cubicBezTo>
                        <a:lnTo>
                          <a:pt x="1555" y="229"/>
                        </a:lnTo>
                        <a:cubicBezTo>
                          <a:pt x="1433" y="153"/>
                          <a:pt x="1356" y="107"/>
                          <a:pt x="125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grpSp>
                <p:nvGrpSpPr>
                  <p:cNvPr id="446" name="Google Shape;446;p31"/>
                  <p:cNvGrpSpPr/>
                  <p:nvPr/>
                </p:nvGrpSpPr>
                <p:grpSpPr>
                  <a:xfrm>
                    <a:off x="2077238" y="195890"/>
                    <a:ext cx="274635" cy="234090"/>
                    <a:chOff x="2077238" y="195890"/>
                    <a:chExt cx="274635" cy="234090"/>
                  </a:xfrm>
                </p:grpSpPr>
                <p:sp>
                  <p:nvSpPr>
                    <p:cNvPr id="447" name="Google Shape;447;p31"/>
                    <p:cNvSpPr/>
                    <p:nvPr/>
                  </p:nvSpPr>
                  <p:spPr>
                    <a:xfrm>
                      <a:off x="2112673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366" y="1"/>
                          </a:moveTo>
                          <a:cubicBezTo>
                            <a:pt x="260" y="46"/>
                            <a:pt x="199" y="92"/>
                            <a:pt x="10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22" y="839"/>
                          </a:lnTo>
                          <a:cubicBezTo>
                            <a:pt x="1128" y="778"/>
                            <a:pt x="1189" y="732"/>
                            <a:pt x="1281" y="686"/>
                          </a:cubicBezTo>
                          <a:lnTo>
                            <a:pt x="1357" y="153"/>
                          </a:lnTo>
                          <a:cubicBezTo>
                            <a:pt x="1281" y="92"/>
                            <a:pt x="1220" y="46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48" name="Google Shape;448;p31"/>
                    <p:cNvSpPr/>
                    <p:nvPr/>
                  </p:nvSpPr>
                  <p:spPr>
                    <a:xfrm>
                      <a:off x="2152300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336" y="1"/>
                          </a:moveTo>
                          <a:cubicBezTo>
                            <a:pt x="229" y="46"/>
                            <a:pt x="168" y="92"/>
                            <a:pt x="7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22" y="839"/>
                          </a:lnTo>
                          <a:cubicBezTo>
                            <a:pt x="1128" y="778"/>
                            <a:pt x="1189" y="732"/>
                            <a:pt x="1281" y="686"/>
                          </a:cubicBezTo>
                          <a:lnTo>
                            <a:pt x="1357" y="153"/>
                          </a:lnTo>
                          <a:cubicBezTo>
                            <a:pt x="1265" y="92"/>
                            <a:pt x="1220" y="46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49" name="Google Shape;449;p31"/>
                    <p:cNvSpPr/>
                    <p:nvPr/>
                  </p:nvSpPr>
                  <p:spPr>
                    <a:xfrm>
                      <a:off x="2193334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21" y="1"/>
                          </a:moveTo>
                          <a:cubicBezTo>
                            <a:pt x="229" y="46"/>
                            <a:pt x="168" y="92"/>
                            <a:pt x="77" y="153"/>
                          </a:cubicBezTo>
                          <a:lnTo>
                            <a:pt x="1" y="686"/>
                          </a:lnTo>
                          <a:cubicBezTo>
                            <a:pt x="77" y="732"/>
                            <a:pt x="138" y="778"/>
                            <a:pt x="214" y="839"/>
                          </a:cubicBezTo>
                          <a:lnTo>
                            <a:pt x="1006" y="839"/>
                          </a:lnTo>
                          <a:cubicBezTo>
                            <a:pt x="1098" y="778"/>
                            <a:pt x="1159" y="732"/>
                            <a:pt x="1250" y="686"/>
                          </a:cubicBezTo>
                          <a:lnTo>
                            <a:pt x="1311" y="153"/>
                          </a:lnTo>
                          <a:cubicBezTo>
                            <a:pt x="1219" y="92"/>
                            <a:pt x="1174" y="46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0" name="Google Shape;450;p31"/>
                    <p:cNvSpPr/>
                    <p:nvPr/>
                  </p:nvSpPr>
                  <p:spPr>
                    <a:xfrm>
                      <a:off x="223250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05" y="1"/>
                          </a:moveTo>
                          <a:cubicBezTo>
                            <a:pt x="198" y="46"/>
                            <a:pt x="153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22" y="778"/>
                            <a:pt x="198" y="839"/>
                          </a:cubicBezTo>
                          <a:lnTo>
                            <a:pt x="1006" y="839"/>
                          </a:lnTo>
                          <a:cubicBezTo>
                            <a:pt x="1097" y="778"/>
                            <a:pt x="1158" y="732"/>
                            <a:pt x="1250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89" y="46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1" name="Google Shape;451;p31"/>
                    <p:cNvSpPr/>
                    <p:nvPr/>
                  </p:nvSpPr>
                  <p:spPr>
                    <a:xfrm>
                      <a:off x="2272129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305" y="1"/>
                          </a:moveTo>
                          <a:cubicBezTo>
                            <a:pt x="199" y="46"/>
                            <a:pt x="153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13" y="778"/>
                            <a:pt x="1174" y="732"/>
                            <a:pt x="1265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74" y="46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2" name="Google Shape;452;p31"/>
                    <p:cNvSpPr/>
                    <p:nvPr/>
                  </p:nvSpPr>
                  <p:spPr>
                    <a:xfrm>
                      <a:off x="2311756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75" y="1"/>
                          </a:moveTo>
                          <a:cubicBezTo>
                            <a:pt x="183" y="46"/>
                            <a:pt x="122" y="92"/>
                            <a:pt x="31" y="153"/>
                          </a:cubicBezTo>
                          <a:lnTo>
                            <a:pt x="1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13" y="778"/>
                            <a:pt x="1174" y="732"/>
                            <a:pt x="1265" y="686"/>
                          </a:cubicBezTo>
                          <a:lnTo>
                            <a:pt x="1311" y="153"/>
                          </a:lnTo>
                          <a:cubicBezTo>
                            <a:pt x="1235" y="92"/>
                            <a:pt x="1174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3" name="Google Shape;453;p31"/>
                    <p:cNvSpPr/>
                    <p:nvPr/>
                  </p:nvSpPr>
                  <p:spPr>
                    <a:xfrm>
                      <a:off x="2108021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366" y="0"/>
                          </a:moveTo>
                          <a:cubicBezTo>
                            <a:pt x="259" y="61"/>
                            <a:pt x="198" y="91"/>
                            <a:pt x="107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14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372" y="152"/>
                          </a:lnTo>
                          <a:cubicBezTo>
                            <a:pt x="1295" y="91"/>
                            <a:pt x="1250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4" name="Google Shape;454;p31"/>
                    <p:cNvSpPr/>
                    <p:nvPr/>
                  </p:nvSpPr>
                  <p:spPr>
                    <a:xfrm>
                      <a:off x="2148566" y="222482"/>
                      <a:ext cx="4201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884" extrusionOk="0">
                          <a:moveTo>
                            <a:pt x="336" y="0"/>
                          </a:moveTo>
                          <a:cubicBezTo>
                            <a:pt x="229" y="61"/>
                            <a:pt x="169" y="91"/>
                            <a:pt x="77" y="152"/>
                          </a:cubicBezTo>
                          <a:lnTo>
                            <a:pt x="1" y="701"/>
                          </a:lnTo>
                          <a:cubicBezTo>
                            <a:pt x="77" y="777"/>
                            <a:pt x="123" y="823"/>
                            <a:pt x="199" y="884"/>
                          </a:cubicBezTo>
                          <a:lnTo>
                            <a:pt x="1022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72" y="152"/>
                          </a:lnTo>
                          <a:cubicBezTo>
                            <a:pt x="1266" y="91"/>
                            <a:pt x="123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5" name="Google Shape;455;p31"/>
                    <p:cNvSpPr/>
                    <p:nvPr/>
                  </p:nvSpPr>
                  <p:spPr>
                    <a:xfrm>
                      <a:off x="2188683" y="222482"/>
                      <a:ext cx="4152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84" extrusionOk="0">
                          <a:moveTo>
                            <a:pt x="335" y="0"/>
                          </a:moveTo>
                          <a:cubicBezTo>
                            <a:pt x="229" y="61"/>
                            <a:pt x="168" y="91"/>
                            <a:pt x="76" y="152"/>
                          </a:cubicBezTo>
                          <a:lnTo>
                            <a:pt x="0" y="701"/>
                          </a:lnTo>
                          <a:cubicBezTo>
                            <a:pt x="76" y="777"/>
                            <a:pt x="137" y="823"/>
                            <a:pt x="214" y="884"/>
                          </a:cubicBezTo>
                          <a:lnTo>
                            <a:pt x="1021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356" y="152"/>
                          </a:lnTo>
                          <a:cubicBezTo>
                            <a:pt x="1280" y="91"/>
                            <a:pt x="1219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6" name="Google Shape;456;p31"/>
                    <p:cNvSpPr/>
                    <p:nvPr/>
                  </p:nvSpPr>
                  <p:spPr>
                    <a:xfrm>
                      <a:off x="2228769" y="222482"/>
                      <a:ext cx="41524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84" extrusionOk="0">
                          <a:moveTo>
                            <a:pt x="305" y="0"/>
                          </a:moveTo>
                          <a:cubicBezTo>
                            <a:pt x="214" y="61"/>
                            <a:pt x="153" y="91"/>
                            <a:pt x="6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53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6" y="701"/>
                          </a:cubicBezTo>
                          <a:lnTo>
                            <a:pt x="1357" y="152"/>
                          </a:lnTo>
                          <a:cubicBezTo>
                            <a:pt x="1265" y="91"/>
                            <a:pt x="1219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7" name="Google Shape;457;p31"/>
                    <p:cNvSpPr/>
                    <p:nvPr/>
                  </p:nvSpPr>
                  <p:spPr>
                    <a:xfrm>
                      <a:off x="2269804" y="222482"/>
                      <a:ext cx="4057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84" extrusionOk="0">
                          <a:moveTo>
                            <a:pt x="305" y="0"/>
                          </a:moveTo>
                          <a:cubicBezTo>
                            <a:pt x="198" y="61"/>
                            <a:pt x="153" y="91"/>
                            <a:pt x="46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22" y="823"/>
                            <a:pt x="229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326" y="152"/>
                          </a:lnTo>
                          <a:cubicBezTo>
                            <a:pt x="1234" y="91"/>
                            <a:pt x="1173" y="61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8" name="Google Shape;458;p31"/>
                    <p:cNvSpPr/>
                    <p:nvPr/>
                  </p:nvSpPr>
                  <p:spPr>
                    <a:xfrm>
                      <a:off x="2309431" y="222482"/>
                      <a:ext cx="4057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84" extrusionOk="0">
                          <a:moveTo>
                            <a:pt x="275" y="0"/>
                          </a:moveTo>
                          <a:cubicBezTo>
                            <a:pt x="183" y="61"/>
                            <a:pt x="122" y="91"/>
                            <a:pt x="31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22" y="823"/>
                            <a:pt x="229" y="884"/>
                          </a:cubicBezTo>
                          <a:lnTo>
                            <a:pt x="1036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326" y="152"/>
                          </a:lnTo>
                          <a:cubicBezTo>
                            <a:pt x="1250" y="91"/>
                            <a:pt x="1189" y="61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59" name="Google Shape;459;p31"/>
                    <p:cNvSpPr/>
                    <p:nvPr/>
                  </p:nvSpPr>
                  <p:spPr>
                    <a:xfrm>
                      <a:off x="21028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366" y="1"/>
                          </a:moveTo>
                          <a:cubicBezTo>
                            <a:pt x="260" y="77"/>
                            <a:pt x="184" y="108"/>
                            <a:pt x="92" y="169"/>
                          </a:cubicBezTo>
                          <a:lnTo>
                            <a:pt x="1" y="748"/>
                          </a:lnTo>
                          <a:cubicBezTo>
                            <a:pt x="77" y="824"/>
                            <a:pt x="138" y="854"/>
                            <a:pt x="214" y="915"/>
                          </a:cubicBezTo>
                          <a:lnTo>
                            <a:pt x="1037" y="915"/>
                          </a:lnTo>
                          <a:cubicBezTo>
                            <a:pt x="1128" y="839"/>
                            <a:pt x="1204" y="793"/>
                            <a:pt x="1296" y="748"/>
                          </a:cubicBezTo>
                          <a:lnTo>
                            <a:pt x="1387" y="169"/>
                          </a:lnTo>
                          <a:cubicBezTo>
                            <a:pt x="1311" y="92"/>
                            <a:pt x="1281" y="6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0" name="Google Shape;460;p31"/>
                    <p:cNvSpPr/>
                    <p:nvPr/>
                  </p:nvSpPr>
                  <p:spPr>
                    <a:xfrm>
                      <a:off x="2144374" y="249961"/>
                      <a:ext cx="42014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16" extrusionOk="0">
                          <a:moveTo>
                            <a:pt x="366" y="1"/>
                          </a:moveTo>
                          <a:cubicBezTo>
                            <a:pt x="245" y="77"/>
                            <a:pt x="184" y="108"/>
                            <a:pt x="92" y="169"/>
                          </a:cubicBezTo>
                          <a:lnTo>
                            <a:pt x="1" y="748"/>
                          </a:lnTo>
                          <a:cubicBezTo>
                            <a:pt x="77" y="824"/>
                            <a:pt x="138" y="854"/>
                            <a:pt x="214" y="915"/>
                          </a:cubicBezTo>
                          <a:lnTo>
                            <a:pt x="1022" y="915"/>
                          </a:lnTo>
                          <a:cubicBezTo>
                            <a:pt x="1144" y="839"/>
                            <a:pt x="1204" y="793"/>
                            <a:pt x="1296" y="748"/>
                          </a:cubicBezTo>
                          <a:lnTo>
                            <a:pt x="1372" y="169"/>
                          </a:lnTo>
                          <a:cubicBezTo>
                            <a:pt x="1296" y="92"/>
                            <a:pt x="1235" y="62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1" name="Google Shape;461;p31"/>
                    <p:cNvSpPr/>
                    <p:nvPr/>
                  </p:nvSpPr>
                  <p:spPr>
                    <a:xfrm>
                      <a:off x="2184950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351" y="1"/>
                          </a:moveTo>
                          <a:cubicBezTo>
                            <a:pt x="229" y="77"/>
                            <a:pt x="183" y="108"/>
                            <a:pt x="77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7" y="854"/>
                            <a:pt x="214" y="915"/>
                          </a:cubicBezTo>
                          <a:lnTo>
                            <a:pt x="1036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72" y="169"/>
                          </a:lnTo>
                          <a:cubicBezTo>
                            <a:pt x="1280" y="92"/>
                            <a:pt x="1250" y="62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2" name="Google Shape;462;p31"/>
                    <p:cNvSpPr/>
                    <p:nvPr/>
                  </p:nvSpPr>
                  <p:spPr>
                    <a:xfrm>
                      <a:off x="2225495" y="249961"/>
                      <a:ext cx="42014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16" extrusionOk="0">
                          <a:moveTo>
                            <a:pt x="321" y="1"/>
                          </a:moveTo>
                          <a:cubicBezTo>
                            <a:pt x="199" y="77"/>
                            <a:pt x="153" y="108"/>
                            <a:pt x="47" y="169"/>
                          </a:cubicBezTo>
                          <a:lnTo>
                            <a:pt x="1" y="748"/>
                          </a:lnTo>
                          <a:cubicBezTo>
                            <a:pt x="92" y="824"/>
                            <a:pt x="123" y="854"/>
                            <a:pt x="229" y="915"/>
                          </a:cubicBezTo>
                          <a:lnTo>
                            <a:pt x="1037" y="915"/>
                          </a:lnTo>
                          <a:cubicBezTo>
                            <a:pt x="1159" y="839"/>
                            <a:pt x="1220" y="793"/>
                            <a:pt x="1311" y="748"/>
                          </a:cubicBezTo>
                          <a:lnTo>
                            <a:pt x="1372" y="169"/>
                          </a:lnTo>
                          <a:cubicBezTo>
                            <a:pt x="1296" y="92"/>
                            <a:pt x="1235" y="6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3" name="Google Shape;463;p31"/>
                    <p:cNvSpPr/>
                    <p:nvPr/>
                  </p:nvSpPr>
                  <p:spPr>
                    <a:xfrm>
                      <a:off x="2267478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305" y="1"/>
                          </a:moveTo>
                          <a:cubicBezTo>
                            <a:pt x="198" y="77"/>
                            <a:pt x="152" y="108"/>
                            <a:pt x="46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22" y="854"/>
                            <a:pt x="229" y="915"/>
                          </a:cubicBezTo>
                          <a:lnTo>
                            <a:pt x="1036" y="915"/>
                          </a:lnTo>
                          <a:cubicBezTo>
                            <a:pt x="1143" y="839"/>
                            <a:pt x="1189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34" y="92"/>
                            <a:pt x="1173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4" name="Google Shape;464;p31"/>
                    <p:cNvSpPr/>
                    <p:nvPr/>
                  </p:nvSpPr>
                  <p:spPr>
                    <a:xfrm>
                      <a:off x="2307564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90" y="1"/>
                          </a:moveTo>
                          <a:cubicBezTo>
                            <a:pt x="183" y="77"/>
                            <a:pt x="138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35" y="92"/>
                            <a:pt x="1204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5" name="Google Shape;465;p31"/>
                    <p:cNvSpPr/>
                    <p:nvPr/>
                  </p:nvSpPr>
                  <p:spPr>
                    <a:xfrm>
                      <a:off x="2098229" y="277960"/>
                      <a:ext cx="4339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15" extrusionOk="0">
                          <a:moveTo>
                            <a:pt x="366" y="0"/>
                          </a:moveTo>
                          <a:cubicBezTo>
                            <a:pt x="275" y="76"/>
                            <a:pt x="214" y="107"/>
                            <a:pt x="92" y="168"/>
                          </a:cubicBezTo>
                          <a:lnTo>
                            <a:pt x="0" y="747"/>
                          </a:lnTo>
                          <a:cubicBezTo>
                            <a:pt x="77" y="792"/>
                            <a:pt x="138" y="838"/>
                            <a:pt x="214" y="914"/>
                          </a:cubicBezTo>
                          <a:lnTo>
                            <a:pt x="1052" y="914"/>
                          </a:lnTo>
                          <a:cubicBezTo>
                            <a:pt x="1143" y="838"/>
                            <a:pt x="1204" y="823"/>
                            <a:pt x="1311" y="747"/>
                          </a:cubicBezTo>
                          <a:lnTo>
                            <a:pt x="1417" y="168"/>
                          </a:lnTo>
                          <a:cubicBezTo>
                            <a:pt x="1341" y="107"/>
                            <a:pt x="1280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6" name="Google Shape;466;p31"/>
                    <p:cNvSpPr/>
                    <p:nvPr/>
                  </p:nvSpPr>
                  <p:spPr>
                    <a:xfrm>
                      <a:off x="2139723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366" y="0"/>
                          </a:moveTo>
                          <a:cubicBezTo>
                            <a:pt x="259" y="76"/>
                            <a:pt x="214" y="107"/>
                            <a:pt x="92" y="168"/>
                          </a:cubicBezTo>
                          <a:lnTo>
                            <a:pt x="0" y="747"/>
                          </a:lnTo>
                          <a:cubicBezTo>
                            <a:pt x="77" y="792"/>
                            <a:pt x="138" y="838"/>
                            <a:pt x="214" y="914"/>
                          </a:cubicBezTo>
                          <a:lnTo>
                            <a:pt x="1052" y="914"/>
                          </a:lnTo>
                          <a:cubicBezTo>
                            <a:pt x="1143" y="838"/>
                            <a:pt x="1204" y="823"/>
                            <a:pt x="1311" y="747"/>
                          </a:cubicBezTo>
                          <a:lnTo>
                            <a:pt x="1387" y="168"/>
                          </a:lnTo>
                          <a:cubicBezTo>
                            <a:pt x="1311" y="107"/>
                            <a:pt x="125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7" name="Google Shape;467;p31"/>
                    <p:cNvSpPr/>
                    <p:nvPr/>
                  </p:nvSpPr>
                  <p:spPr>
                    <a:xfrm>
                      <a:off x="2181217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07"/>
                            <a:pt x="77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22" y="838"/>
                            <a:pt x="229" y="914"/>
                          </a:cubicBezTo>
                          <a:lnTo>
                            <a:pt x="1037" y="914"/>
                          </a:lnTo>
                          <a:cubicBezTo>
                            <a:pt x="1158" y="838"/>
                            <a:pt x="1219" y="823"/>
                            <a:pt x="1311" y="747"/>
                          </a:cubicBezTo>
                          <a:lnTo>
                            <a:pt x="1387" y="168"/>
                          </a:lnTo>
                          <a:cubicBezTo>
                            <a:pt x="1296" y="107"/>
                            <a:pt x="125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8" name="Google Shape;468;p31"/>
                    <p:cNvSpPr/>
                    <p:nvPr/>
                  </p:nvSpPr>
                  <p:spPr>
                    <a:xfrm>
                      <a:off x="2221762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351" y="0"/>
                          </a:moveTo>
                          <a:cubicBezTo>
                            <a:pt x="230" y="76"/>
                            <a:pt x="169" y="107"/>
                            <a:pt x="77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38" y="838"/>
                            <a:pt x="230" y="914"/>
                          </a:cubicBezTo>
                          <a:lnTo>
                            <a:pt x="1068" y="914"/>
                          </a:lnTo>
                          <a:cubicBezTo>
                            <a:pt x="1189" y="838"/>
                            <a:pt x="1235" y="823"/>
                            <a:pt x="1342" y="747"/>
                          </a:cubicBezTo>
                          <a:lnTo>
                            <a:pt x="1387" y="168"/>
                          </a:lnTo>
                          <a:cubicBezTo>
                            <a:pt x="1311" y="107"/>
                            <a:pt x="1266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69" name="Google Shape;469;p31"/>
                    <p:cNvSpPr/>
                    <p:nvPr/>
                  </p:nvSpPr>
                  <p:spPr>
                    <a:xfrm>
                      <a:off x="2263745" y="277960"/>
                      <a:ext cx="4198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5" extrusionOk="0">
                          <a:moveTo>
                            <a:pt x="320" y="0"/>
                          </a:moveTo>
                          <a:cubicBezTo>
                            <a:pt x="214" y="76"/>
                            <a:pt x="153" y="107"/>
                            <a:pt x="61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89" y="838"/>
                            <a:pt x="1234" y="823"/>
                            <a:pt x="1341" y="747"/>
                          </a:cubicBezTo>
                          <a:lnTo>
                            <a:pt x="1371" y="168"/>
                          </a:lnTo>
                          <a:cubicBezTo>
                            <a:pt x="1280" y="107"/>
                            <a:pt x="1219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0" name="Google Shape;470;p31"/>
                    <p:cNvSpPr/>
                    <p:nvPr/>
                  </p:nvSpPr>
                  <p:spPr>
                    <a:xfrm>
                      <a:off x="2305238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90" y="0"/>
                          </a:moveTo>
                          <a:cubicBezTo>
                            <a:pt x="183" y="76"/>
                            <a:pt x="137" y="107"/>
                            <a:pt x="31" y="168"/>
                          </a:cubicBezTo>
                          <a:lnTo>
                            <a:pt x="0" y="747"/>
                          </a:lnTo>
                          <a:cubicBezTo>
                            <a:pt x="92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58" y="838"/>
                            <a:pt x="1219" y="823"/>
                            <a:pt x="1311" y="747"/>
                          </a:cubicBezTo>
                          <a:lnTo>
                            <a:pt x="1356" y="168"/>
                          </a:lnTo>
                          <a:cubicBezTo>
                            <a:pt x="1250" y="107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1" name="Google Shape;471;p31"/>
                    <p:cNvSpPr/>
                    <p:nvPr/>
                  </p:nvSpPr>
                  <p:spPr>
                    <a:xfrm>
                      <a:off x="2093578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366" y="1"/>
                          </a:moveTo>
                          <a:cubicBezTo>
                            <a:pt x="274" y="62"/>
                            <a:pt x="213" y="107"/>
                            <a:pt x="92" y="184"/>
                          </a:cubicBezTo>
                          <a:lnTo>
                            <a:pt x="0" y="763"/>
                          </a:lnTo>
                          <a:cubicBezTo>
                            <a:pt x="76" y="823"/>
                            <a:pt x="137" y="869"/>
                            <a:pt x="213" y="945"/>
                          </a:cubicBezTo>
                          <a:lnTo>
                            <a:pt x="1051" y="945"/>
                          </a:lnTo>
                          <a:cubicBezTo>
                            <a:pt x="1143" y="884"/>
                            <a:pt x="1204" y="839"/>
                            <a:pt x="1310" y="763"/>
                          </a:cubicBezTo>
                          <a:lnTo>
                            <a:pt x="1417" y="184"/>
                          </a:lnTo>
                          <a:cubicBezTo>
                            <a:pt x="1341" y="123"/>
                            <a:pt x="1280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2" name="Google Shape;472;p31"/>
                    <p:cNvSpPr/>
                    <p:nvPr/>
                  </p:nvSpPr>
                  <p:spPr>
                    <a:xfrm>
                      <a:off x="213553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366" y="1"/>
                          </a:moveTo>
                          <a:cubicBezTo>
                            <a:pt x="275" y="62"/>
                            <a:pt x="214" y="107"/>
                            <a:pt x="92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58" y="884"/>
                            <a:pt x="1219" y="839"/>
                            <a:pt x="1341" y="763"/>
                          </a:cubicBezTo>
                          <a:lnTo>
                            <a:pt x="1417" y="184"/>
                          </a:lnTo>
                          <a:cubicBezTo>
                            <a:pt x="1311" y="123"/>
                            <a:pt x="1265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3" name="Google Shape;473;p31"/>
                    <p:cNvSpPr/>
                    <p:nvPr/>
                  </p:nvSpPr>
                  <p:spPr>
                    <a:xfrm>
                      <a:off x="2177024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336" y="1"/>
                          </a:moveTo>
                          <a:cubicBezTo>
                            <a:pt x="244" y="62"/>
                            <a:pt x="183" y="107"/>
                            <a:pt x="77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58" y="884"/>
                            <a:pt x="1219" y="839"/>
                            <a:pt x="1326" y="763"/>
                          </a:cubicBezTo>
                          <a:lnTo>
                            <a:pt x="1402" y="184"/>
                          </a:lnTo>
                          <a:cubicBezTo>
                            <a:pt x="1311" y="123"/>
                            <a:pt x="1280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4" name="Google Shape;474;p31"/>
                    <p:cNvSpPr/>
                    <p:nvPr/>
                  </p:nvSpPr>
                  <p:spPr>
                    <a:xfrm>
                      <a:off x="2218977" y="306846"/>
                      <a:ext cx="4247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46" extrusionOk="0">
                          <a:moveTo>
                            <a:pt x="336" y="1"/>
                          </a:moveTo>
                          <a:cubicBezTo>
                            <a:pt x="229" y="62"/>
                            <a:pt x="168" y="107"/>
                            <a:pt x="77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38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87" y="184"/>
                          </a:lnTo>
                          <a:cubicBezTo>
                            <a:pt x="1311" y="123"/>
                            <a:pt x="1250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5" name="Google Shape;475;p31"/>
                    <p:cNvSpPr/>
                    <p:nvPr/>
                  </p:nvSpPr>
                  <p:spPr>
                    <a:xfrm>
                      <a:off x="2260930" y="306846"/>
                      <a:ext cx="4247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46" extrusionOk="0">
                          <a:moveTo>
                            <a:pt x="321" y="1"/>
                          </a:moveTo>
                          <a:cubicBezTo>
                            <a:pt x="214" y="62"/>
                            <a:pt x="153" y="107"/>
                            <a:pt x="62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38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87" y="184"/>
                          </a:lnTo>
                          <a:cubicBezTo>
                            <a:pt x="1296" y="123"/>
                            <a:pt x="1235" y="77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6" name="Google Shape;476;p31"/>
                    <p:cNvSpPr/>
                    <p:nvPr/>
                  </p:nvSpPr>
                  <p:spPr>
                    <a:xfrm>
                      <a:off x="2302913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320" y="1"/>
                          </a:moveTo>
                          <a:cubicBezTo>
                            <a:pt x="213" y="62"/>
                            <a:pt x="152" y="107"/>
                            <a:pt x="61" y="184"/>
                          </a:cubicBezTo>
                          <a:lnTo>
                            <a:pt x="0" y="763"/>
                          </a:lnTo>
                          <a:cubicBezTo>
                            <a:pt x="91" y="823"/>
                            <a:pt x="137" y="869"/>
                            <a:pt x="229" y="945"/>
                          </a:cubicBezTo>
                          <a:lnTo>
                            <a:pt x="1067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71" y="184"/>
                          </a:lnTo>
                          <a:cubicBezTo>
                            <a:pt x="1280" y="123"/>
                            <a:pt x="1219" y="77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7" name="Google Shape;477;p31"/>
                    <p:cNvSpPr/>
                    <p:nvPr/>
                  </p:nvSpPr>
                  <p:spPr>
                    <a:xfrm>
                      <a:off x="2087978" y="336681"/>
                      <a:ext cx="4385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976" extrusionOk="0">
                          <a:moveTo>
                            <a:pt x="396" y="1"/>
                          </a:moveTo>
                          <a:cubicBezTo>
                            <a:pt x="275" y="62"/>
                            <a:pt x="229" y="92"/>
                            <a:pt x="107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22" y="900"/>
                            <a:pt x="229" y="976"/>
                          </a:cubicBezTo>
                          <a:lnTo>
                            <a:pt x="1052" y="976"/>
                          </a:lnTo>
                          <a:lnTo>
                            <a:pt x="1341" y="778"/>
                          </a:lnTo>
                          <a:lnTo>
                            <a:pt x="1432" y="168"/>
                          </a:lnTo>
                          <a:cubicBezTo>
                            <a:pt x="1372" y="123"/>
                            <a:pt x="1311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8" name="Google Shape;478;p31"/>
                    <p:cNvSpPr/>
                    <p:nvPr/>
                  </p:nvSpPr>
                  <p:spPr>
                    <a:xfrm>
                      <a:off x="2130849" y="336681"/>
                      <a:ext cx="4388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976" extrusionOk="0">
                          <a:moveTo>
                            <a:pt x="367" y="1"/>
                          </a:moveTo>
                          <a:cubicBezTo>
                            <a:pt x="275" y="62"/>
                            <a:pt x="214" y="92"/>
                            <a:pt x="92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38" y="900"/>
                            <a:pt x="230" y="976"/>
                          </a:cubicBezTo>
                          <a:lnTo>
                            <a:pt x="1083" y="976"/>
                          </a:lnTo>
                          <a:cubicBezTo>
                            <a:pt x="1189" y="900"/>
                            <a:pt x="1235" y="854"/>
                            <a:pt x="1357" y="778"/>
                          </a:cubicBezTo>
                          <a:lnTo>
                            <a:pt x="1433" y="168"/>
                          </a:lnTo>
                          <a:cubicBezTo>
                            <a:pt x="1342" y="123"/>
                            <a:pt x="1281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79" name="Google Shape;479;p31"/>
                    <p:cNvSpPr/>
                    <p:nvPr/>
                  </p:nvSpPr>
                  <p:spPr>
                    <a:xfrm>
                      <a:off x="2172832" y="336681"/>
                      <a:ext cx="4385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976" extrusionOk="0">
                          <a:moveTo>
                            <a:pt x="351" y="1"/>
                          </a:moveTo>
                          <a:cubicBezTo>
                            <a:pt x="244" y="62"/>
                            <a:pt x="198" y="92"/>
                            <a:pt x="76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37" y="900"/>
                            <a:pt x="229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34" y="854"/>
                            <a:pt x="1356" y="778"/>
                          </a:cubicBezTo>
                          <a:lnTo>
                            <a:pt x="1432" y="168"/>
                          </a:lnTo>
                          <a:cubicBezTo>
                            <a:pt x="1341" y="123"/>
                            <a:pt x="1295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0" name="Google Shape;480;p31"/>
                    <p:cNvSpPr/>
                    <p:nvPr/>
                  </p:nvSpPr>
                  <p:spPr>
                    <a:xfrm>
                      <a:off x="2215244" y="336681"/>
                      <a:ext cx="4339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76" extrusionOk="0">
                          <a:moveTo>
                            <a:pt x="351" y="1"/>
                          </a:moveTo>
                          <a:cubicBezTo>
                            <a:pt x="260" y="62"/>
                            <a:pt x="199" y="92"/>
                            <a:pt x="77" y="168"/>
                          </a:cubicBezTo>
                          <a:lnTo>
                            <a:pt x="1" y="778"/>
                          </a:lnTo>
                          <a:cubicBezTo>
                            <a:pt x="107" y="854"/>
                            <a:pt x="138" y="900"/>
                            <a:pt x="229" y="976"/>
                          </a:cubicBezTo>
                          <a:lnTo>
                            <a:pt x="1098" y="976"/>
                          </a:lnTo>
                          <a:cubicBezTo>
                            <a:pt x="1189" y="900"/>
                            <a:pt x="1250" y="854"/>
                            <a:pt x="1357" y="778"/>
                          </a:cubicBezTo>
                          <a:lnTo>
                            <a:pt x="1418" y="168"/>
                          </a:lnTo>
                          <a:cubicBezTo>
                            <a:pt x="1326" y="123"/>
                            <a:pt x="128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1" name="Google Shape;481;p31"/>
                    <p:cNvSpPr/>
                    <p:nvPr/>
                  </p:nvSpPr>
                  <p:spPr>
                    <a:xfrm>
                      <a:off x="2257196" y="336681"/>
                      <a:ext cx="4339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76" extrusionOk="0">
                          <a:moveTo>
                            <a:pt x="336" y="1"/>
                          </a:moveTo>
                          <a:cubicBezTo>
                            <a:pt x="229" y="62"/>
                            <a:pt x="153" y="92"/>
                            <a:pt x="62" y="168"/>
                          </a:cubicBezTo>
                          <a:lnTo>
                            <a:pt x="1" y="778"/>
                          </a:lnTo>
                          <a:cubicBezTo>
                            <a:pt x="108" y="854"/>
                            <a:pt x="138" y="900"/>
                            <a:pt x="229" y="976"/>
                          </a:cubicBezTo>
                          <a:lnTo>
                            <a:pt x="1098" y="976"/>
                          </a:lnTo>
                          <a:cubicBezTo>
                            <a:pt x="1189" y="900"/>
                            <a:pt x="1266" y="854"/>
                            <a:pt x="1357" y="778"/>
                          </a:cubicBezTo>
                          <a:lnTo>
                            <a:pt x="1418" y="168"/>
                          </a:lnTo>
                          <a:cubicBezTo>
                            <a:pt x="1342" y="123"/>
                            <a:pt x="128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2" name="Google Shape;482;p31"/>
                    <p:cNvSpPr/>
                    <p:nvPr/>
                  </p:nvSpPr>
                  <p:spPr>
                    <a:xfrm>
                      <a:off x="2300557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321" y="1"/>
                          </a:moveTo>
                          <a:cubicBezTo>
                            <a:pt x="214" y="62"/>
                            <a:pt x="153" y="92"/>
                            <a:pt x="62" y="168"/>
                          </a:cubicBezTo>
                          <a:lnTo>
                            <a:pt x="1" y="778"/>
                          </a:lnTo>
                          <a:cubicBezTo>
                            <a:pt x="77" y="854"/>
                            <a:pt x="138" y="900"/>
                            <a:pt x="229" y="976"/>
                          </a:cubicBezTo>
                          <a:lnTo>
                            <a:pt x="1083" y="976"/>
                          </a:lnTo>
                          <a:cubicBezTo>
                            <a:pt x="1205" y="900"/>
                            <a:pt x="1250" y="854"/>
                            <a:pt x="1357" y="778"/>
                          </a:cubicBezTo>
                          <a:lnTo>
                            <a:pt x="1387" y="168"/>
                          </a:lnTo>
                          <a:cubicBezTo>
                            <a:pt x="1296" y="123"/>
                            <a:pt x="1235" y="77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3" name="Google Shape;483;p31"/>
                    <p:cNvSpPr/>
                    <p:nvPr/>
                  </p:nvSpPr>
                  <p:spPr>
                    <a:xfrm>
                      <a:off x="2082379" y="367006"/>
                      <a:ext cx="45257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06" extrusionOk="0">
                          <a:moveTo>
                            <a:pt x="412" y="0"/>
                          </a:moveTo>
                          <a:lnTo>
                            <a:pt x="122" y="198"/>
                          </a:lnTo>
                          <a:lnTo>
                            <a:pt x="0" y="823"/>
                          </a:lnTo>
                          <a:cubicBezTo>
                            <a:pt x="107" y="899"/>
                            <a:pt x="138" y="930"/>
                            <a:pt x="229" y="1006"/>
                          </a:cubicBezTo>
                          <a:lnTo>
                            <a:pt x="1097" y="1006"/>
                          </a:lnTo>
                          <a:lnTo>
                            <a:pt x="1372" y="823"/>
                          </a:lnTo>
                          <a:lnTo>
                            <a:pt x="1478" y="198"/>
                          </a:lnTo>
                          <a:cubicBezTo>
                            <a:pt x="1402" y="122"/>
                            <a:pt x="1341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4" name="Google Shape;484;p31"/>
                    <p:cNvSpPr/>
                    <p:nvPr/>
                  </p:nvSpPr>
                  <p:spPr>
                    <a:xfrm>
                      <a:off x="2125280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23"/>
                          </a:lnTo>
                          <a:cubicBezTo>
                            <a:pt x="92" y="899"/>
                            <a:pt x="122" y="930"/>
                            <a:pt x="213" y="1006"/>
                          </a:cubicBezTo>
                          <a:lnTo>
                            <a:pt x="1082" y="1006"/>
                          </a:lnTo>
                          <a:lnTo>
                            <a:pt x="1371" y="823"/>
                          </a:lnTo>
                          <a:lnTo>
                            <a:pt x="1463" y="198"/>
                          </a:lnTo>
                          <a:cubicBezTo>
                            <a:pt x="1387" y="122"/>
                            <a:pt x="1326" y="76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5" name="Google Shape;485;p31"/>
                    <p:cNvSpPr/>
                    <p:nvPr/>
                  </p:nvSpPr>
                  <p:spPr>
                    <a:xfrm>
                      <a:off x="2168640" y="367006"/>
                      <a:ext cx="4430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06" extrusionOk="0">
                          <a:moveTo>
                            <a:pt x="366" y="0"/>
                          </a:moveTo>
                          <a:lnTo>
                            <a:pt x="76" y="198"/>
                          </a:lnTo>
                          <a:lnTo>
                            <a:pt x="0" y="823"/>
                          </a:lnTo>
                          <a:cubicBezTo>
                            <a:pt x="107" y="899"/>
                            <a:pt x="137" y="930"/>
                            <a:pt x="229" y="1006"/>
                          </a:cubicBezTo>
                          <a:lnTo>
                            <a:pt x="1097" y="1006"/>
                          </a:lnTo>
                          <a:lnTo>
                            <a:pt x="1371" y="823"/>
                          </a:lnTo>
                          <a:lnTo>
                            <a:pt x="1448" y="198"/>
                          </a:lnTo>
                          <a:cubicBezTo>
                            <a:pt x="1356" y="122"/>
                            <a:pt x="1295" y="76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6" name="Google Shape;486;p31"/>
                    <p:cNvSpPr/>
                    <p:nvPr/>
                  </p:nvSpPr>
                  <p:spPr>
                    <a:xfrm>
                      <a:off x="2212459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351" y="0"/>
                          </a:moveTo>
                          <a:cubicBezTo>
                            <a:pt x="244" y="76"/>
                            <a:pt x="198" y="122"/>
                            <a:pt x="76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37" y="930"/>
                            <a:pt x="229" y="1006"/>
                          </a:cubicBezTo>
                          <a:lnTo>
                            <a:pt x="1082" y="1006"/>
                          </a:lnTo>
                          <a:cubicBezTo>
                            <a:pt x="1189" y="930"/>
                            <a:pt x="1234" y="899"/>
                            <a:pt x="1356" y="823"/>
                          </a:cubicBezTo>
                          <a:lnTo>
                            <a:pt x="1417" y="198"/>
                          </a:lnTo>
                          <a:cubicBezTo>
                            <a:pt x="1311" y="122"/>
                            <a:pt x="1265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7" name="Google Shape;487;p31"/>
                    <p:cNvSpPr/>
                    <p:nvPr/>
                  </p:nvSpPr>
                  <p:spPr>
                    <a:xfrm>
                      <a:off x="2254871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336" y="0"/>
                          </a:moveTo>
                          <a:cubicBezTo>
                            <a:pt x="229" y="76"/>
                            <a:pt x="184" y="122"/>
                            <a:pt x="62" y="198"/>
                          </a:cubicBezTo>
                          <a:lnTo>
                            <a:pt x="1" y="823"/>
                          </a:lnTo>
                          <a:cubicBezTo>
                            <a:pt x="77" y="899"/>
                            <a:pt x="138" y="930"/>
                            <a:pt x="229" y="1006"/>
                          </a:cubicBezTo>
                          <a:lnTo>
                            <a:pt x="1098" y="1006"/>
                          </a:lnTo>
                          <a:cubicBezTo>
                            <a:pt x="1189" y="930"/>
                            <a:pt x="1235" y="899"/>
                            <a:pt x="1357" y="823"/>
                          </a:cubicBezTo>
                          <a:lnTo>
                            <a:pt x="1418" y="198"/>
                          </a:lnTo>
                          <a:cubicBezTo>
                            <a:pt x="1326" y="122"/>
                            <a:pt x="128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8" name="Google Shape;488;p31"/>
                    <p:cNvSpPr/>
                    <p:nvPr/>
                  </p:nvSpPr>
                  <p:spPr>
                    <a:xfrm>
                      <a:off x="2297772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320" y="0"/>
                          </a:moveTo>
                          <a:cubicBezTo>
                            <a:pt x="229" y="76"/>
                            <a:pt x="153" y="122"/>
                            <a:pt x="46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189" y="930"/>
                            <a:pt x="1265" y="899"/>
                            <a:pt x="1372" y="823"/>
                          </a:cubicBezTo>
                          <a:lnTo>
                            <a:pt x="1402" y="198"/>
                          </a:lnTo>
                          <a:cubicBezTo>
                            <a:pt x="1311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89" name="Google Shape;489;p31"/>
                    <p:cNvSpPr/>
                    <p:nvPr/>
                  </p:nvSpPr>
                  <p:spPr>
                    <a:xfrm>
                      <a:off x="2077238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397" y="1"/>
                          </a:moveTo>
                          <a:lnTo>
                            <a:pt x="123" y="199"/>
                          </a:lnTo>
                          <a:lnTo>
                            <a:pt x="1" y="854"/>
                          </a:lnTo>
                          <a:cubicBezTo>
                            <a:pt x="92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387" y="854"/>
                          </a:lnTo>
                          <a:lnTo>
                            <a:pt x="1494" y="199"/>
                          </a:lnTo>
                          <a:cubicBezTo>
                            <a:pt x="1387" y="123"/>
                            <a:pt x="1342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90" name="Google Shape;490;p31"/>
                    <p:cNvSpPr/>
                    <p:nvPr/>
                  </p:nvSpPr>
                  <p:spPr>
                    <a:xfrm>
                      <a:off x="212013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381" y="1"/>
                          </a:moveTo>
                          <a:lnTo>
                            <a:pt x="107" y="199"/>
                          </a:lnTo>
                          <a:lnTo>
                            <a:pt x="1" y="854"/>
                          </a:lnTo>
                          <a:cubicBezTo>
                            <a:pt x="107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402" y="854"/>
                          </a:lnTo>
                          <a:lnTo>
                            <a:pt x="1494" y="199"/>
                          </a:lnTo>
                          <a:cubicBezTo>
                            <a:pt x="1402" y="123"/>
                            <a:pt x="1357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91" name="Google Shape;491;p31"/>
                    <p:cNvSpPr/>
                    <p:nvPr/>
                  </p:nvSpPr>
                  <p:spPr>
                    <a:xfrm>
                      <a:off x="2163958" y="398218"/>
                      <a:ext cx="45257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38" extrusionOk="0">
                          <a:moveTo>
                            <a:pt x="382" y="1"/>
                          </a:moveTo>
                          <a:lnTo>
                            <a:pt x="107" y="199"/>
                          </a:lnTo>
                          <a:lnTo>
                            <a:pt x="1" y="854"/>
                          </a:lnTo>
                          <a:cubicBezTo>
                            <a:pt x="107" y="930"/>
                            <a:pt x="138" y="961"/>
                            <a:pt x="229" y="1037"/>
                          </a:cubicBezTo>
                          <a:lnTo>
                            <a:pt x="1113" y="1037"/>
                          </a:lnTo>
                          <a:lnTo>
                            <a:pt x="1402" y="854"/>
                          </a:lnTo>
                          <a:lnTo>
                            <a:pt x="1479" y="199"/>
                          </a:lnTo>
                          <a:cubicBezTo>
                            <a:pt x="1372" y="123"/>
                            <a:pt x="1342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92" name="Google Shape;492;p31"/>
                    <p:cNvSpPr/>
                    <p:nvPr/>
                  </p:nvSpPr>
                  <p:spPr>
                    <a:xfrm>
                      <a:off x="2208267" y="398218"/>
                      <a:ext cx="4430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38" extrusionOk="0">
                          <a:moveTo>
                            <a:pt x="366" y="1"/>
                          </a:moveTo>
                          <a:lnTo>
                            <a:pt x="76" y="199"/>
                          </a:lnTo>
                          <a:lnTo>
                            <a:pt x="0" y="854"/>
                          </a:lnTo>
                          <a:cubicBezTo>
                            <a:pt x="76" y="930"/>
                            <a:pt x="137" y="961"/>
                            <a:pt x="229" y="1037"/>
                          </a:cubicBezTo>
                          <a:lnTo>
                            <a:pt x="1112" y="1037"/>
                          </a:lnTo>
                          <a:lnTo>
                            <a:pt x="1402" y="854"/>
                          </a:lnTo>
                          <a:lnTo>
                            <a:pt x="1448" y="199"/>
                          </a:lnTo>
                          <a:cubicBezTo>
                            <a:pt x="1356" y="123"/>
                            <a:pt x="1295" y="92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93" name="Google Shape;493;p31"/>
                    <p:cNvSpPr/>
                    <p:nvPr/>
                  </p:nvSpPr>
                  <p:spPr>
                    <a:xfrm>
                      <a:off x="2251627" y="398218"/>
                      <a:ext cx="4430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38" extrusionOk="0">
                          <a:moveTo>
                            <a:pt x="320" y="1"/>
                          </a:moveTo>
                          <a:cubicBezTo>
                            <a:pt x="229" y="92"/>
                            <a:pt x="168" y="123"/>
                            <a:pt x="61" y="199"/>
                          </a:cubicBezTo>
                          <a:lnTo>
                            <a:pt x="0" y="854"/>
                          </a:lnTo>
                          <a:cubicBezTo>
                            <a:pt x="92" y="930"/>
                            <a:pt x="152" y="961"/>
                            <a:pt x="244" y="1037"/>
                          </a:cubicBezTo>
                          <a:lnTo>
                            <a:pt x="1128" y="1037"/>
                          </a:lnTo>
                          <a:cubicBezTo>
                            <a:pt x="1219" y="961"/>
                            <a:pt x="1280" y="930"/>
                            <a:pt x="1387" y="854"/>
                          </a:cubicBezTo>
                          <a:lnTo>
                            <a:pt x="1448" y="199"/>
                          </a:lnTo>
                          <a:cubicBezTo>
                            <a:pt x="1356" y="123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494" name="Google Shape;494;p31"/>
                    <p:cNvSpPr/>
                    <p:nvPr/>
                  </p:nvSpPr>
                  <p:spPr>
                    <a:xfrm>
                      <a:off x="2295446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20" y="1"/>
                          </a:moveTo>
                          <a:cubicBezTo>
                            <a:pt x="229" y="92"/>
                            <a:pt x="168" y="123"/>
                            <a:pt x="46" y="199"/>
                          </a:cubicBezTo>
                          <a:lnTo>
                            <a:pt x="0" y="854"/>
                          </a:lnTo>
                          <a:cubicBezTo>
                            <a:pt x="92" y="930"/>
                            <a:pt x="153" y="961"/>
                            <a:pt x="244" y="1037"/>
                          </a:cubicBezTo>
                          <a:lnTo>
                            <a:pt x="1112" y="1037"/>
                          </a:lnTo>
                          <a:cubicBezTo>
                            <a:pt x="1219" y="961"/>
                            <a:pt x="1265" y="930"/>
                            <a:pt x="1387" y="854"/>
                          </a:cubicBezTo>
                          <a:lnTo>
                            <a:pt x="1417" y="199"/>
                          </a:lnTo>
                          <a:cubicBezTo>
                            <a:pt x="1326" y="123"/>
                            <a:pt x="126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</p:grpSp>
              <p:sp>
                <p:nvSpPr>
                  <p:cNvPr id="495" name="Google Shape;495;p31"/>
                  <p:cNvSpPr/>
                  <p:nvPr/>
                </p:nvSpPr>
                <p:spPr>
                  <a:xfrm>
                    <a:off x="2368642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90" y="1"/>
                        </a:moveTo>
                        <a:cubicBezTo>
                          <a:pt x="198" y="46"/>
                          <a:pt x="137" y="92"/>
                          <a:pt x="46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37" y="778"/>
                          <a:pt x="229" y="839"/>
                        </a:cubicBezTo>
                        <a:lnTo>
                          <a:pt x="1036" y="839"/>
                        </a:lnTo>
                        <a:cubicBezTo>
                          <a:pt x="1128" y="778"/>
                          <a:pt x="1189" y="732"/>
                          <a:pt x="1280" y="686"/>
                        </a:cubicBezTo>
                        <a:lnTo>
                          <a:pt x="1295" y="153"/>
                        </a:lnTo>
                        <a:cubicBezTo>
                          <a:pt x="1219" y="92"/>
                          <a:pt x="1158" y="46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96" name="Google Shape;496;p31"/>
                  <p:cNvSpPr/>
                  <p:nvPr/>
                </p:nvSpPr>
                <p:spPr>
                  <a:xfrm>
                    <a:off x="2408269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75" y="1"/>
                        </a:moveTo>
                        <a:cubicBezTo>
                          <a:pt x="168" y="46"/>
                          <a:pt x="122" y="92"/>
                          <a:pt x="16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37" y="778"/>
                          <a:pt x="229" y="839"/>
                        </a:cubicBezTo>
                        <a:lnTo>
                          <a:pt x="1036" y="839"/>
                        </a:lnTo>
                        <a:cubicBezTo>
                          <a:pt x="1128" y="778"/>
                          <a:pt x="1189" y="732"/>
                          <a:pt x="1280" y="686"/>
                        </a:cubicBezTo>
                        <a:lnTo>
                          <a:pt x="1295" y="153"/>
                        </a:lnTo>
                        <a:cubicBezTo>
                          <a:pt x="1204" y="92"/>
                          <a:pt x="1158" y="46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97" name="Google Shape;497;p31"/>
                  <p:cNvSpPr/>
                  <p:nvPr/>
                </p:nvSpPr>
                <p:spPr>
                  <a:xfrm>
                    <a:off x="2449303" y="195890"/>
                    <a:ext cx="38250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839" extrusionOk="0">
                        <a:moveTo>
                          <a:pt x="244" y="1"/>
                        </a:moveTo>
                        <a:cubicBezTo>
                          <a:pt x="168" y="46"/>
                          <a:pt x="107" y="92"/>
                          <a:pt x="15" y="153"/>
                        </a:cubicBezTo>
                        <a:lnTo>
                          <a:pt x="0" y="686"/>
                        </a:lnTo>
                        <a:cubicBezTo>
                          <a:pt x="92" y="732"/>
                          <a:pt x="122" y="778"/>
                          <a:pt x="229" y="839"/>
                        </a:cubicBezTo>
                        <a:lnTo>
                          <a:pt x="1021" y="839"/>
                        </a:lnTo>
                        <a:cubicBezTo>
                          <a:pt x="1097" y="778"/>
                          <a:pt x="1158" y="732"/>
                          <a:pt x="1249" y="686"/>
                        </a:cubicBezTo>
                        <a:lnTo>
                          <a:pt x="1249" y="153"/>
                        </a:lnTo>
                        <a:cubicBezTo>
                          <a:pt x="1158" y="92"/>
                          <a:pt x="1097" y="46"/>
                          <a:pt x="10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98" name="Google Shape;498;p31"/>
                  <p:cNvSpPr/>
                  <p:nvPr/>
                </p:nvSpPr>
                <p:spPr>
                  <a:xfrm>
                    <a:off x="2489389" y="195890"/>
                    <a:ext cx="38250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839" extrusionOk="0">
                        <a:moveTo>
                          <a:pt x="229" y="1"/>
                        </a:moveTo>
                        <a:cubicBezTo>
                          <a:pt x="138" y="46"/>
                          <a:pt x="92" y="92"/>
                          <a:pt x="0" y="153"/>
                        </a:cubicBezTo>
                        <a:lnTo>
                          <a:pt x="0" y="686"/>
                        </a:lnTo>
                        <a:cubicBezTo>
                          <a:pt x="77" y="732"/>
                          <a:pt x="138" y="778"/>
                          <a:pt x="229" y="839"/>
                        </a:cubicBezTo>
                        <a:lnTo>
                          <a:pt x="1021" y="839"/>
                        </a:lnTo>
                        <a:cubicBezTo>
                          <a:pt x="1128" y="778"/>
                          <a:pt x="1158" y="732"/>
                          <a:pt x="1250" y="686"/>
                        </a:cubicBezTo>
                        <a:lnTo>
                          <a:pt x="1235" y="153"/>
                        </a:lnTo>
                        <a:cubicBezTo>
                          <a:pt x="1143" y="92"/>
                          <a:pt x="1082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499" name="Google Shape;499;p31"/>
                  <p:cNvSpPr/>
                  <p:nvPr/>
                </p:nvSpPr>
                <p:spPr>
                  <a:xfrm>
                    <a:off x="2527150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29" y="1"/>
                        </a:moveTo>
                        <a:cubicBezTo>
                          <a:pt x="138" y="46"/>
                          <a:pt x="92" y="92"/>
                          <a:pt x="1" y="153"/>
                        </a:cubicBezTo>
                        <a:lnTo>
                          <a:pt x="16" y="686"/>
                        </a:lnTo>
                        <a:cubicBezTo>
                          <a:pt x="122" y="732"/>
                          <a:pt x="168" y="778"/>
                          <a:pt x="275" y="839"/>
                        </a:cubicBezTo>
                        <a:lnTo>
                          <a:pt x="1067" y="839"/>
                        </a:lnTo>
                        <a:cubicBezTo>
                          <a:pt x="1158" y="778"/>
                          <a:pt x="1204" y="732"/>
                          <a:pt x="1296" y="686"/>
                        </a:cubicBezTo>
                        <a:lnTo>
                          <a:pt x="1280" y="153"/>
                        </a:lnTo>
                        <a:cubicBezTo>
                          <a:pt x="1204" y="92"/>
                          <a:pt x="1143" y="46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0" name="Google Shape;500;p31"/>
                  <p:cNvSpPr/>
                  <p:nvPr/>
                </p:nvSpPr>
                <p:spPr>
                  <a:xfrm>
                    <a:off x="2567236" y="195890"/>
                    <a:ext cx="39658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39" extrusionOk="0">
                        <a:moveTo>
                          <a:pt x="229" y="1"/>
                        </a:moveTo>
                        <a:cubicBezTo>
                          <a:pt x="138" y="46"/>
                          <a:pt x="107" y="92"/>
                          <a:pt x="1" y="153"/>
                        </a:cubicBezTo>
                        <a:lnTo>
                          <a:pt x="31" y="686"/>
                        </a:lnTo>
                        <a:cubicBezTo>
                          <a:pt x="123" y="732"/>
                          <a:pt x="184" y="778"/>
                          <a:pt x="275" y="839"/>
                        </a:cubicBezTo>
                        <a:lnTo>
                          <a:pt x="1067" y="839"/>
                        </a:lnTo>
                        <a:cubicBezTo>
                          <a:pt x="1174" y="778"/>
                          <a:pt x="1204" y="732"/>
                          <a:pt x="1296" y="686"/>
                        </a:cubicBezTo>
                        <a:lnTo>
                          <a:pt x="1265" y="153"/>
                        </a:lnTo>
                        <a:cubicBezTo>
                          <a:pt x="1174" y="92"/>
                          <a:pt x="1128" y="46"/>
                          <a:pt x="103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1" name="Google Shape;501;p31"/>
                  <p:cNvSpPr/>
                  <p:nvPr/>
                </p:nvSpPr>
                <p:spPr>
                  <a:xfrm>
                    <a:off x="2367693" y="222482"/>
                    <a:ext cx="4014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84" extrusionOk="0">
                        <a:moveTo>
                          <a:pt x="275" y="0"/>
                        </a:moveTo>
                        <a:cubicBezTo>
                          <a:pt x="184" y="61"/>
                          <a:pt x="123" y="91"/>
                          <a:pt x="31" y="152"/>
                        </a:cubicBezTo>
                        <a:lnTo>
                          <a:pt x="1" y="701"/>
                        </a:lnTo>
                        <a:cubicBezTo>
                          <a:pt x="92" y="777"/>
                          <a:pt x="123" y="823"/>
                          <a:pt x="229" y="884"/>
                        </a:cubicBezTo>
                        <a:lnTo>
                          <a:pt x="1037" y="884"/>
                        </a:lnTo>
                        <a:cubicBezTo>
                          <a:pt x="1128" y="808"/>
                          <a:pt x="1189" y="762"/>
                          <a:pt x="1296" y="701"/>
                        </a:cubicBezTo>
                        <a:lnTo>
                          <a:pt x="1311" y="152"/>
                        </a:lnTo>
                        <a:cubicBezTo>
                          <a:pt x="1220" y="91"/>
                          <a:pt x="1159" y="61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2" name="Google Shape;502;p31"/>
                  <p:cNvSpPr/>
                  <p:nvPr/>
                </p:nvSpPr>
                <p:spPr>
                  <a:xfrm>
                    <a:off x="2407320" y="222482"/>
                    <a:ext cx="4014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84" extrusionOk="0">
                        <a:moveTo>
                          <a:pt x="260" y="0"/>
                        </a:moveTo>
                        <a:cubicBezTo>
                          <a:pt x="168" y="61"/>
                          <a:pt x="108" y="91"/>
                          <a:pt x="16" y="152"/>
                        </a:cubicBezTo>
                        <a:lnTo>
                          <a:pt x="1" y="701"/>
                        </a:lnTo>
                        <a:cubicBezTo>
                          <a:pt x="92" y="777"/>
                          <a:pt x="123" y="823"/>
                          <a:pt x="214" y="884"/>
                        </a:cubicBezTo>
                        <a:lnTo>
                          <a:pt x="1037" y="884"/>
                        </a:lnTo>
                        <a:cubicBezTo>
                          <a:pt x="1144" y="808"/>
                          <a:pt x="1189" y="762"/>
                          <a:pt x="1296" y="701"/>
                        </a:cubicBezTo>
                        <a:lnTo>
                          <a:pt x="1311" y="152"/>
                        </a:lnTo>
                        <a:cubicBezTo>
                          <a:pt x="1220" y="91"/>
                          <a:pt x="1174" y="61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3" name="Google Shape;503;p31"/>
                  <p:cNvSpPr/>
                  <p:nvPr/>
                </p:nvSpPr>
                <p:spPr>
                  <a:xfrm>
                    <a:off x="2447896" y="222482"/>
                    <a:ext cx="39658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84" extrusionOk="0">
                        <a:moveTo>
                          <a:pt x="275" y="0"/>
                        </a:moveTo>
                        <a:cubicBezTo>
                          <a:pt x="168" y="61"/>
                          <a:pt x="122" y="91"/>
                          <a:pt x="16" y="152"/>
                        </a:cubicBezTo>
                        <a:lnTo>
                          <a:pt x="0" y="701"/>
                        </a:lnTo>
                        <a:cubicBezTo>
                          <a:pt x="77" y="777"/>
                          <a:pt x="138" y="823"/>
                          <a:pt x="229" y="884"/>
                        </a:cubicBezTo>
                        <a:lnTo>
                          <a:pt x="1052" y="884"/>
                        </a:lnTo>
                        <a:cubicBezTo>
                          <a:pt x="1143" y="808"/>
                          <a:pt x="1204" y="762"/>
                          <a:pt x="1295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4" name="Google Shape;504;p31"/>
                  <p:cNvSpPr/>
                  <p:nvPr/>
                </p:nvSpPr>
                <p:spPr>
                  <a:xfrm>
                    <a:off x="2488930" y="222482"/>
                    <a:ext cx="39658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6" h="884" extrusionOk="0">
                        <a:moveTo>
                          <a:pt x="229" y="0"/>
                        </a:moveTo>
                        <a:cubicBezTo>
                          <a:pt x="153" y="61"/>
                          <a:pt x="92" y="91"/>
                          <a:pt x="0" y="152"/>
                        </a:cubicBezTo>
                        <a:lnTo>
                          <a:pt x="0" y="701"/>
                        </a:lnTo>
                        <a:cubicBezTo>
                          <a:pt x="92" y="777"/>
                          <a:pt x="153" y="823"/>
                          <a:pt x="244" y="884"/>
                        </a:cubicBezTo>
                        <a:lnTo>
                          <a:pt x="1067" y="884"/>
                        </a:lnTo>
                        <a:cubicBezTo>
                          <a:pt x="1143" y="808"/>
                          <a:pt x="1189" y="762"/>
                          <a:pt x="1295" y="701"/>
                        </a:cubicBezTo>
                        <a:lnTo>
                          <a:pt x="1265" y="152"/>
                        </a:lnTo>
                        <a:cubicBezTo>
                          <a:pt x="1173" y="91"/>
                          <a:pt x="1112" y="61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5" name="Google Shape;505;p31"/>
                  <p:cNvSpPr/>
                  <p:nvPr/>
                </p:nvSpPr>
                <p:spPr>
                  <a:xfrm>
                    <a:off x="2527609" y="222482"/>
                    <a:ext cx="40606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884" extrusionOk="0">
                        <a:moveTo>
                          <a:pt x="229" y="0"/>
                        </a:moveTo>
                        <a:cubicBezTo>
                          <a:pt x="138" y="61"/>
                          <a:pt x="107" y="91"/>
                          <a:pt x="1" y="152"/>
                        </a:cubicBezTo>
                        <a:lnTo>
                          <a:pt x="31" y="701"/>
                        </a:lnTo>
                        <a:cubicBezTo>
                          <a:pt x="123" y="777"/>
                          <a:pt x="184" y="823"/>
                          <a:pt x="275" y="884"/>
                        </a:cubicBezTo>
                        <a:lnTo>
                          <a:pt x="1098" y="884"/>
                        </a:lnTo>
                        <a:cubicBezTo>
                          <a:pt x="1189" y="808"/>
                          <a:pt x="1220" y="762"/>
                          <a:pt x="1326" y="701"/>
                        </a:cubicBezTo>
                        <a:lnTo>
                          <a:pt x="1296" y="152"/>
                        </a:lnTo>
                        <a:cubicBezTo>
                          <a:pt x="1204" y="91"/>
                          <a:pt x="1143" y="61"/>
                          <a:pt x="103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6" name="Google Shape;506;p31"/>
                  <p:cNvSpPr/>
                  <p:nvPr/>
                </p:nvSpPr>
                <p:spPr>
                  <a:xfrm>
                    <a:off x="2568643" y="222482"/>
                    <a:ext cx="40117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84" extrusionOk="0">
                        <a:moveTo>
                          <a:pt x="229" y="0"/>
                        </a:moveTo>
                        <a:cubicBezTo>
                          <a:pt x="122" y="61"/>
                          <a:pt x="92" y="91"/>
                          <a:pt x="1" y="152"/>
                        </a:cubicBezTo>
                        <a:lnTo>
                          <a:pt x="16" y="701"/>
                        </a:lnTo>
                        <a:cubicBezTo>
                          <a:pt x="107" y="777"/>
                          <a:pt x="168" y="823"/>
                          <a:pt x="260" y="884"/>
                        </a:cubicBezTo>
                        <a:lnTo>
                          <a:pt x="1082" y="884"/>
                        </a:lnTo>
                        <a:cubicBezTo>
                          <a:pt x="1174" y="808"/>
                          <a:pt x="1219" y="762"/>
                          <a:pt x="1311" y="701"/>
                        </a:cubicBezTo>
                        <a:lnTo>
                          <a:pt x="1280" y="152"/>
                        </a:lnTo>
                        <a:cubicBezTo>
                          <a:pt x="1174" y="91"/>
                          <a:pt x="1128" y="61"/>
                          <a:pt x="102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7" name="Google Shape;507;p31"/>
                  <p:cNvSpPr/>
                  <p:nvPr/>
                </p:nvSpPr>
                <p:spPr>
                  <a:xfrm>
                    <a:off x="2366316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90" y="1"/>
                        </a:moveTo>
                        <a:cubicBezTo>
                          <a:pt x="198" y="77"/>
                          <a:pt x="137" y="108"/>
                          <a:pt x="31" y="169"/>
                        </a:cubicBezTo>
                        <a:lnTo>
                          <a:pt x="0" y="748"/>
                        </a:lnTo>
                        <a:cubicBezTo>
                          <a:pt x="92" y="824"/>
                          <a:pt x="137" y="854"/>
                          <a:pt x="229" y="915"/>
                        </a:cubicBezTo>
                        <a:lnTo>
                          <a:pt x="1051" y="915"/>
                        </a:lnTo>
                        <a:cubicBezTo>
                          <a:pt x="1143" y="839"/>
                          <a:pt x="1204" y="793"/>
                          <a:pt x="1295" y="748"/>
                        </a:cubicBezTo>
                        <a:lnTo>
                          <a:pt x="1310" y="169"/>
                        </a:lnTo>
                        <a:cubicBezTo>
                          <a:pt x="1219" y="92"/>
                          <a:pt x="1158" y="6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8" name="Google Shape;508;p31"/>
                  <p:cNvSpPr/>
                  <p:nvPr/>
                </p:nvSpPr>
                <p:spPr>
                  <a:xfrm>
                    <a:off x="2406402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75" y="1"/>
                        </a:moveTo>
                        <a:cubicBezTo>
                          <a:pt x="183" y="77"/>
                          <a:pt x="122" y="108"/>
                          <a:pt x="31" y="169"/>
                        </a:cubicBezTo>
                        <a:lnTo>
                          <a:pt x="0" y="748"/>
                        </a:lnTo>
                        <a:cubicBezTo>
                          <a:pt x="77" y="824"/>
                          <a:pt x="138" y="854"/>
                          <a:pt x="229" y="915"/>
                        </a:cubicBezTo>
                        <a:lnTo>
                          <a:pt x="1052" y="915"/>
                        </a:lnTo>
                        <a:cubicBezTo>
                          <a:pt x="1143" y="839"/>
                          <a:pt x="1204" y="793"/>
                          <a:pt x="1295" y="748"/>
                        </a:cubicBezTo>
                        <a:lnTo>
                          <a:pt x="1326" y="169"/>
                        </a:lnTo>
                        <a:cubicBezTo>
                          <a:pt x="1219" y="92"/>
                          <a:pt x="1189" y="6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09" name="Google Shape;509;p31"/>
                  <p:cNvSpPr/>
                  <p:nvPr/>
                </p:nvSpPr>
                <p:spPr>
                  <a:xfrm>
                    <a:off x="2447437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59" y="1"/>
                        </a:moveTo>
                        <a:cubicBezTo>
                          <a:pt x="168" y="77"/>
                          <a:pt x="107" y="108"/>
                          <a:pt x="15" y="169"/>
                        </a:cubicBezTo>
                        <a:lnTo>
                          <a:pt x="0" y="748"/>
                        </a:lnTo>
                        <a:cubicBezTo>
                          <a:pt x="92" y="824"/>
                          <a:pt x="153" y="854"/>
                          <a:pt x="244" y="915"/>
                        </a:cubicBezTo>
                        <a:lnTo>
                          <a:pt x="1067" y="915"/>
                        </a:lnTo>
                        <a:cubicBezTo>
                          <a:pt x="1158" y="839"/>
                          <a:pt x="1219" y="793"/>
                          <a:pt x="1310" y="748"/>
                        </a:cubicBezTo>
                        <a:lnTo>
                          <a:pt x="1310" y="169"/>
                        </a:lnTo>
                        <a:cubicBezTo>
                          <a:pt x="1219" y="92"/>
                          <a:pt x="1158" y="62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0" name="Google Shape;510;p31"/>
                  <p:cNvSpPr/>
                  <p:nvPr/>
                </p:nvSpPr>
                <p:spPr>
                  <a:xfrm>
                    <a:off x="2487982" y="249961"/>
                    <a:ext cx="4060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6" extrusionOk="0">
                        <a:moveTo>
                          <a:pt x="260" y="1"/>
                        </a:moveTo>
                        <a:cubicBezTo>
                          <a:pt x="153" y="77"/>
                          <a:pt x="107" y="108"/>
                          <a:pt x="1" y="169"/>
                        </a:cubicBezTo>
                        <a:lnTo>
                          <a:pt x="1" y="748"/>
                        </a:lnTo>
                        <a:cubicBezTo>
                          <a:pt x="107" y="824"/>
                          <a:pt x="153" y="854"/>
                          <a:pt x="260" y="915"/>
                        </a:cubicBezTo>
                        <a:lnTo>
                          <a:pt x="1067" y="915"/>
                        </a:lnTo>
                        <a:cubicBezTo>
                          <a:pt x="1174" y="839"/>
                          <a:pt x="1220" y="793"/>
                          <a:pt x="1326" y="748"/>
                        </a:cubicBezTo>
                        <a:lnTo>
                          <a:pt x="1296" y="169"/>
                        </a:lnTo>
                        <a:cubicBezTo>
                          <a:pt x="1204" y="92"/>
                          <a:pt x="1174" y="62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1" name="Google Shape;511;p31"/>
                  <p:cNvSpPr/>
                  <p:nvPr/>
                </p:nvSpPr>
                <p:spPr>
                  <a:xfrm>
                    <a:off x="2529016" y="249961"/>
                    <a:ext cx="40117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916" extrusionOk="0">
                        <a:moveTo>
                          <a:pt x="229" y="1"/>
                        </a:moveTo>
                        <a:cubicBezTo>
                          <a:pt x="153" y="77"/>
                          <a:pt x="92" y="108"/>
                          <a:pt x="0" y="169"/>
                        </a:cubicBezTo>
                        <a:lnTo>
                          <a:pt x="16" y="748"/>
                        </a:lnTo>
                        <a:cubicBezTo>
                          <a:pt x="107" y="824"/>
                          <a:pt x="168" y="854"/>
                          <a:pt x="259" y="915"/>
                        </a:cubicBezTo>
                        <a:lnTo>
                          <a:pt x="1082" y="915"/>
                        </a:lnTo>
                        <a:cubicBezTo>
                          <a:pt x="1158" y="839"/>
                          <a:pt x="1219" y="793"/>
                          <a:pt x="1311" y="748"/>
                        </a:cubicBezTo>
                        <a:lnTo>
                          <a:pt x="1296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2" name="Google Shape;512;p31"/>
                  <p:cNvSpPr/>
                  <p:nvPr/>
                </p:nvSpPr>
                <p:spPr>
                  <a:xfrm>
                    <a:off x="2569592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29" y="1"/>
                        </a:moveTo>
                        <a:cubicBezTo>
                          <a:pt x="137" y="77"/>
                          <a:pt x="91" y="108"/>
                          <a:pt x="0" y="169"/>
                        </a:cubicBezTo>
                        <a:lnTo>
                          <a:pt x="30" y="748"/>
                        </a:lnTo>
                        <a:cubicBezTo>
                          <a:pt x="122" y="824"/>
                          <a:pt x="183" y="854"/>
                          <a:pt x="274" y="915"/>
                        </a:cubicBezTo>
                        <a:lnTo>
                          <a:pt x="1097" y="915"/>
                        </a:lnTo>
                        <a:cubicBezTo>
                          <a:pt x="1188" y="839"/>
                          <a:pt x="1219" y="793"/>
                          <a:pt x="1326" y="748"/>
                        </a:cubicBezTo>
                        <a:lnTo>
                          <a:pt x="1280" y="169"/>
                        </a:lnTo>
                        <a:cubicBezTo>
                          <a:pt x="1188" y="92"/>
                          <a:pt x="1143" y="62"/>
                          <a:pt x="105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3" name="Google Shape;513;p31"/>
                  <p:cNvSpPr/>
                  <p:nvPr/>
                </p:nvSpPr>
                <p:spPr>
                  <a:xfrm>
                    <a:off x="2364449" y="277960"/>
                    <a:ext cx="4103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915" extrusionOk="0">
                        <a:moveTo>
                          <a:pt x="290" y="0"/>
                        </a:moveTo>
                        <a:cubicBezTo>
                          <a:pt x="198" y="76"/>
                          <a:pt x="137" y="107"/>
                          <a:pt x="46" y="168"/>
                        </a:cubicBezTo>
                        <a:lnTo>
                          <a:pt x="0" y="747"/>
                        </a:lnTo>
                        <a:cubicBezTo>
                          <a:pt x="76" y="792"/>
                          <a:pt x="137" y="838"/>
                          <a:pt x="229" y="914"/>
                        </a:cubicBezTo>
                        <a:lnTo>
                          <a:pt x="1067" y="914"/>
                        </a:lnTo>
                        <a:cubicBezTo>
                          <a:pt x="1173" y="838"/>
                          <a:pt x="1219" y="823"/>
                          <a:pt x="1326" y="747"/>
                        </a:cubicBezTo>
                        <a:lnTo>
                          <a:pt x="1341" y="168"/>
                        </a:lnTo>
                        <a:cubicBezTo>
                          <a:pt x="1250" y="107"/>
                          <a:pt x="1189" y="76"/>
                          <a:pt x="111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4" name="Google Shape;514;p31"/>
                  <p:cNvSpPr/>
                  <p:nvPr/>
                </p:nvSpPr>
                <p:spPr>
                  <a:xfrm>
                    <a:off x="2404994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60" y="0"/>
                        </a:moveTo>
                        <a:cubicBezTo>
                          <a:pt x="168" y="76"/>
                          <a:pt x="107" y="107"/>
                          <a:pt x="16" y="168"/>
                        </a:cubicBezTo>
                        <a:lnTo>
                          <a:pt x="1" y="747"/>
                        </a:lnTo>
                        <a:cubicBezTo>
                          <a:pt x="92" y="792"/>
                          <a:pt x="153" y="838"/>
                          <a:pt x="244" y="914"/>
                        </a:cubicBezTo>
                        <a:lnTo>
                          <a:pt x="1082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341" y="168"/>
                        </a:lnTo>
                        <a:cubicBezTo>
                          <a:pt x="1265" y="107"/>
                          <a:pt x="1220" y="76"/>
                          <a:pt x="108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5" name="Google Shape;515;p31"/>
                  <p:cNvSpPr/>
                  <p:nvPr/>
                </p:nvSpPr>
                <p:spPr>
                  <a:xfrm>
                    <a:off x="2446947" y="277960"/>
                    <a:ext cx="40606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5" extrusionOk="0">
                        <a:moveTo>
                          <a:pt x="260" y="0"/>
                        </a:moveTo>
                        <a:cubicBezTo>
                          <a:pt x="169" y="76"/>
                          <a:pt x="108" y="107"/>
                          <a:pt x="16" y="168"/>
                        </a:cubicBezTo>
                        <a:lnTo>
                          <a:pt x="1" y="747"/>
                        </a:lnTo>
                        <a:cubicBezTo>
                          <a:pt x="92" y="792"/>
                          <a:pt x="153" y="838"/>
                          <a:pt x="245" y="914"/>
                        </a:cubicBezTo>
                        <a:lnTo>
                          <a:pt x="1083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326" y="168"/>
                        </a:lnTo>
                        <a:cubicBezTo>
                          <a:pt x="1235" y="107"/>
                          <a:pt x="1174" y="76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6" name="Google Shape;516;p31"/>
                  <p:cNvSpPr/>
                  <p:nvPr/>
                </p:nvSpPr>
                <p:spPr>
                  <a:xfrm>
                    <a:off x="2487982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60" y="0"/>
                        </a:moveTo>
                        <a:cubicBezTo>
                          <a:pt x="153" y="76"/>
                          <a:pt x="107" y="107"/>
                          <a:pt x="1" y="168"/>
                        </a:cubicBezTo>
                        <a:lnTo>
                          <a:pt x="1" y="747"/>
                        </a:lnTo>
                        <a:cubicBezTo>
                          <a:pt x="107" y="792"/>
                          <a:pt x="153" y="838"/>
                          <a:pt x="260" y="914"/>
                        </a:cubicBezTo>
                        <a:lnTo>
                          <a:pt x="1098" y="914"/>
                        </a:lnTo>
                        <a:cubicBezTo>
                          <a:pt x="1189" y="838"/>
                          <a:pt x="1250" y="823"/>
                          <a:pt x="1341" y="747"/>
                        </a:cubicBezTo>
                        <a:lnTo>
                          <a:pt x="1326" y="168"/>
                        </a:lnTo>
                        <a:cubicBezTo>
                          <a:pt x="1220" y="107"/>
                          <a:pt x="1174" y="76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7" name="Google Shape;517;p31"/>
                  <p:cNvSpPr/>
                  <p:nvPr/>
                </p:nvSpPr>
                <p:spPr>
                  <a:xfrm>
                    <a:off x="2529475" y="277960"/>
                    <a:ext cx="41065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5" extrusionOk="0">
                        <a:moveTo>
                          <a:pt x="244" y="0"/>
                        </a:moveTo>
                        <a:cubicBezTo>
                          <a:pt x="153" y="76"/>
                          <a:pt x="92" y="107"/>
                          <a:pt x="1" y="168"/>
                        </a:cubicBezTo>
                        <a:lnTo>
                          <a:pt x="16" y="747"/>
                        </a:lnTo>
                        <a:cubicBezTo>
                          <a:pt x="123" y="792"/>
                          <a:pt x="168" y="838"/>
                          <a:pt x="275" y="914"/>
                        </a:cubicBezTo>
                        <a:lnTo>
                          <a:pt x="1082" y="914"/>
                        </a:lnTo>
                        <a:cubicBezTo>
                          <a:pt x="1189" y="838"/>
                          <a:pt x="1235" y="823"/>
                          <a:pt x="1341" y="747"/>
                        </a:cubicBezTo>
                        <a:lnTo>
                          <a:pt x="1311" y="168"/>
                        </a:lnTo>
                        <a:cubicBezTo>
                          <a:pt x="1220" y="107"/>
                          <a:pt x="1159" y="76"/>
                          <a:pt x="106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8" name="Google Shape;518;p31"/>
                  <p:cNvSpPr/>
                  <p:nvPr/>
                </p:nvSpPr>
                <p:spPr>
                  <a:xfrm>
                    <a:off x="2570969" y="277960"/>
                    <a:ext cx="40606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15" extrusionOk="0">
                        <a:moveTo>
                          <a:pt x="229" y="0"/>
                        </a:moveTo>
                        <a:cubicBezTo>
                          <a:pt x="153" y="76"/>
                          <a:pt x="92" y="107"/>
                          <a:pt x="1" y="168"/>
                        </a:cubicBezTo>
                        <a:lnTo>
                          <a:pt x="16" y="747"/>
                        </a:lnTo>
                        <a:cubicBezTo>
                          <a:pt x="107" y="792"/>
                          <a:pt x="168" y="838"/>
                          <a:pt x="260" y="914"/>
                        </a:cubicBezTo>
                        <a:lnTo>
                          <a:pt x="1098" y="914"/>
                        </a:lnTo>
                        <a:cubicBezTo>
                          <a:pt x="1174" y="838"/>
                          <a:pt x="1235" y="823"/>
                          <a:pt x="1326" y="747"/>
                        </a:cubicBezTo>
                        <a:lnTo>
                          <a:pt x="1296" y="168"/>
                        </a:lnTo>
                        <a:cubicBezTo>
                          <a:pt x="1204" y="107"/>
                          <a:pt x="1143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19" name="Google Shape;519;p31"/>
                  <p:cNvSpPr/>
                  <p:nvPr/>
                </p:nvSpPr>
                <p:spPr>
                  <a:xfrm>
                    <a:off x="2363042" y="306846"/>
                    <a:ext cx="41065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46" extrusionOk="0">
                        <a:moveTo>
                          <a:pt x="275" y="1"/>
                        </a:moveTo>
                        <a:cubicBezTo>
                          <a:pt x="183" y="62"/>
                          <a:pt x="122" y="107"/>
                          <a:pt x="31" y="184"/>
                        </a:cubicBezTo>
                        <a:lnTo>
                          <a:pt x="0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41" y="184"/>
                        </a:lnTo>
                        <a:cubicBezTo>
                          <a:pt x="1250" y="123"/>
                          <a:pt x="1219" y="77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0" name="Google Shape;520;p31"/>
                  <p:cNvSpPr/>
                  <p:nvPr/>
                </p:nvSpPr>
                <p:spPr>
                  <a:xfrm>
                    <a:off x="2404994" y="306846"/>
                    <a:ext cx="41065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46" extrusionOk="0">
                        <a:moveTo>
                          <a:pt x="260" y="1"/>
                        </a:moveTo>
                        <a:cubicBezTo>
                          <a:pt x="168" y="62"/>
                          <a:pt x="107" y="107"/>
                          <a:pt x="16" y="184"/>
                        </a:cubicBezTo>
                        <a:lnTo>
                          <a:pt x="1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41" y="184"/>
                        </a:lnTo>
                        <a:cubicBezTo>
                          <a:pt x="1250" y="123"/>
                          <a:pt x="1189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1" name="Google Shape;521;p31"/>
                  <p:cNvSpPr/>
                  <p:nvPr/>
                </p:nvSpPr>
                <p:spPr>
                  <a:xfrm>
                    <a:off x="2446947" y="306846"/>
                    <a:ext cx="40606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946" extrusionOk="0">
                        <a:moveTo>
                          <a:pt x="260" y="1"/>
                        </a:moveTo>
                        <a:cubicBezTo>
                          <a:pt x="169" y="62"/>
                          <a:pt x="108" y="107"/>
                          <a:pt x="16" y="184"/>
                        </a:cubicBezTo>
                        <a:lnTo>
                          <a:pt x="1" y="763"/>
                        </a:lnTo>
                        <a:cubicBezTo>
                          <a:pt x="92" y="823"/>
                          <a:pt x="153" y="869"/>
                          <a:pt x="245" y="945"/>
                        </a:cubicBezTo>
                        <a:lnTo>
                          <a:pt x="1083" y="945"/>
                        </a:lnTo>
                        <a:cubicBezTo>
                          <a:pt x="1174" y="884"/>
                          <a:pt x="1235" y="839"/>
                          <a:pt x="1326" y="763"/>
                        </a:cubicBezTo>
                        <a:lnTo>
                          <a:pt x="1326" y="184"/>
                        </a:lnTo>
                        <a:cubicBezTo>
                          <a:pt x="1235" y="123"/>
                          <a:pt x="1174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2" name="Google Shape;522;p31"/>
                  <p:cNvSpPr/>
                  <p:nvPr/>
                </p:nvSpPr>
                <p:spPr>
                  <a:xfrm>
                    <a:off x="2488930" y="306846"/>
                    <a:ext cx="40576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46" extrusionOk="0">
                        <a:moveTo>
                          <a:pt x="244" y="1"/>
                        </a:moveTo>
                        <a:cubicBezTo>
                          <a:pt x="153" y="62"/>
                          <a:pt x="92" y="107"/>
                          <a:pt x="0" y="184"/>
                        </a:cubicBezTo>
                        <a:lnTo>
                          <a:pt x="0" y="763"/>
                        </a:lnTo>
                        <a:cubicBezTo>
                          <a:pt x="92" y="823"/>
                          <a:pt x="153" y="869"/>
                          <a:pt x="244" y="945"/>
                        </a:cubicBezTo>
                        <a:lnTo>
                          <a:pt x="1082" y="945"/>
                        </a:lnTo>
                        <a:cubicBezTo>
                          <a:pt x="1173" y="884"/>
                          <a:pt x="1234" y="839"/>
                          <a:pt x="1326" y="763"/>
                        </a:cubicBezTo>
                        <a:lnTo>
                          <a:pt x="1310" y="184"/>
                        </a:lnTo>
                        <a:cubicBezTo>
                          <a:pt x="1219" y="123"/>
                          <a:pt x="1158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3" name="Google Shape;523;p31"/>
                  <p:cNvSpPr/>
                  <p:nvPr/>
                </p:nvSpPr>
                <p:spPr>
                  <a:xfrm>
                    <a:off x="2529934" y="306846"/>
                    <a:ext cx="41524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46" extrusionOk="0">
                        <a:moveTo>
                          <a:pt x="260" y="1"/>
                        </a:moveTo>
                        <a:cubicBezTo>
                          <a:pt x="153" y="62"/>
                          <a:pt x="108" y="107"/>
                          <a:pt x="1" y="184"/>
                        </a:cubicBezTo>
                        <a:lnTo>
                          <a:pt x="31" y="763"/>
                        </a:lnTo>
                        <a:cubicBezTo>
                          <a:pt x="123" y="823"/>
                          <a:pt x="184" y="869"/>
                          <a:pt x="275" y="945"/>
                        </a:cubicBezTo>
                        <a:lnTo>
                          <a:pt x="1113" y="945"/>
                        </a:lnTo>
                        <a:cubicBezTo>
                          <a:pt x="1205" y="884"/>
                          <a:pt x="1266" y="839"/>
                          <a:pt x="1357" y="763"/>
                        </a:cubicBezTo>
                        <a:lnTo>
                          <a:pt x="1342" y="184"/>
                        </a:lnTo>
                        <a:cubicBezTo>
                          <a:pt x="1220" y="123"/>
                          <a:pt x="1189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4" name="Google Shape;524;p31"/>
                  <p:cNvSpPr/>
                  <p:nvPr/>
                </p:nvSpPr>
                <p:spPr>
                  <a:xfrm>
                    <a:off x="2571917" y="306846"/>
                    <a:ext cx="41524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46" extrusionOk="0">
                        <a:moveTo>
                          <a:pt x="259" y="1"/>
                        </a:moveTo>
                        <a:cubicBezTo>
                          <a:pt x="153" y="62"/>
                          <a:pt x="107" y="107"/>
                          <a:pt x="0" y="184"/>
                        </a:cubicBezTo>
                        <a:lnTo>
                          <a:pt x="31" y="763"/>
                        </a:lnTo>
                        <a:cubicBezTo>
                          <a:pt x="122" y="823"/>
                          <a:pt x="183" y="869"/>
                          <a:pt x="274" y="945"/>
                        </a:cubicBezTo>
                        <a:lnTo>
                          <a:pt x="1112" y="945"/>
                        </a:lnTo>
                        <a:cubicBezTo>
                          <a:pt x="1204" y="884"/>
                          <a:pt x="1265" y="839"/>
                          <a:pt x="1356" y="763"/>
                        </a:cubicBezTo>
                        <a:lnTo>
                          <a:pt x="1326" y="184"/>
                        </a:lnTo>
                        <a:cubicBezTo>
                          <a:pt x="1219" y="123"/>
                          <a:pt x="1173" y="77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5" name="Google Shape;525;p31"/>
                  <p:cNvSpPr/>
                  <p:nvPr/>
                </p:nvSpPr>
                <p:spPr>
                  <a:xfrm>
                    <a:off x="2361175" y="336681"/>
                    <a:ext cx="4198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76" extrusionOk="0">
                        <a:moveTo>
                          <a:pt x="305" y="1"/>
                        </a:moveTo>
                        <a:cubicBezTo>
                          <a:pt x="183" y="62"/>
                          <a:pt x="138" y="92"/>
                          <a:pt x="31" y="168"/>
                        </a:cubicBezTo>
                        <a:lnTo>
                          <a:pt x="1" y="778"/>
                        </a:lnTo>
                        <a:cubicBezTo>
                          <a:pt x="92" y="854"/>
                          <a:pt x="153" y="900"/>
                          <a:pt x="244" y="976"/>
                        </a:cubicBezTo>
                        <a:lnTo>
                          <a:pt x="1082" y="976"/>
                        </a:lnTo>
                        <a:cubicBezTo>
                          <a:pt x="1189" y="900"/>
                          <a:pt x="1250" y="854"/>
                          <a:pt x="1341" y="778"/>
                        </a:cubicBezTo>
                        <a:lnTo>
                          <a:pt x="1372" y="168"/>
                        </a:lnTo>
                        <a:cubicBezTo>
                          <a:pt x="1280" y="123"/>
                          <a:pt x="1235" y="77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6" name="Google Shape;526;p31"/>
                  <p:cNvSpPr/>
                  <p:nvPr/>
                </p:nvSpPr>
                <p:spPr>
                  <a:xfrm>
                    <a:off x="2403617" y="336681"/>
                    <a:ext cx="4198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76" extrusionOk="0">
                        <a:moveTo>
                          <a:pt x="274" y="1"/>
                        </a:moveTo>
                        <a:cubicBezTo>
                          <a:pt x="168" y="62"/>
                          <a:pt x="122" y="92"/>
                          <a:pt x="15" y="168"/>
                        </a:cubicBezTo>
                        <a:lnTo>
                          <a:pt x="0" y="778"/>
                        </a:lnTo>
                        <a:cubicBezTo>
                          <a:pt x="91" y="854"/>
                          <a:pt x="152" y="900"/>
                          <a:pt x="244" y="976"/>
                        </a:cubicBezTo>
                        <a:lnTo>
                          <a:pt x="1097" y="976"/>
                        </a:lnTo>
                        <a:cubicBezTo>
                          <a:pt x="1204" y="900"/>
                          <a:pt x="1265" y="854"/>
                          <a:pt x="1356" y="778"/>
                        </a:cubicBezTo>
                        <a:lnTo>
                          <a:pt x="1371" y="168"/>
                        </a:lnTo>
                        <a:cubicBezTo>
                          <a:pt x="1280" y="123"/>
                          <a:pt x="1219" y="77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7" name="Google Shape;527;p31"/>
                  <p:cNvSpPr/>
                  <p:nvPr/>
                </p:nvSpPr>
                <p:spPr>
                  <a:xfrm>
                    <a:off x="2446029" y="336681"/>
                    <a:ext cx="41524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76" extrusionOk="0">
                        <a:moveTo>
                          <a:pt x="275" y="1"/>
                        </a:moveTo>
                        <a:cubicBezTo>
                          <a:pt x="183" y="62"/>
                          <a:pt x="122" y="92"/>
                          <a:pt x="31" y="168"/>
                        </a:cubicBezTo>
                        <a:lnTo>
                          <a:pt x="0" y="778"/>
                        </a:lnTo>
                        <a:cubicBezTo>
                          <a:pt x="92" y="854"/>
                          <a:pt x="153" y="900"/>
                          <a:pt x="259" y="976"/>
                        </a:cubicBezTo>
                        <a:lnTo>
                          <a:pt x="1113" y="976"/>
                        </a:lnTo>
                        <a:cubicBezTo>
                          <a:pt x="1204" y="900"/>
                          <a:pt x="1265" y="854"/>
                          <a:pt x="1356" y="778"/>
                        </a:cubicBezTo>
                        <a:lnTo>
                          <a:pt x="1356" y="168"/>
                        </a:lnTo>
                        <a:cubicBezTo>
                          <a:pt x="1265" y="123"/>
                          <a:pt x="1204" y="77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8" name="Google Shape;528;p31"/>
                  <p:cNvSpPr/>
                  <p:nvPr/>
                </p:nvSpPr>
                <p:spPr>
                  <a:xfrm>
                    <a:off x="2488930" y="336681"/>
                    <a:ext cx="41035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976" extrusionOk="0">
                        <a:moveTo>
                          <a:pt x="244" y="1"/>
                        </a:moveTo>
                        <a:cubicBezTo>
                          <a:pt x="153" y="62"/>
                          <a:pt x="92" y="92"/>
                          <a:pt x="0" y="168"/>
                        </a:cubicBezTo>
                        <a:lnTo>
                          <a:pt x="0" y="778"/>
                        </a:lnTo>
                        <a:cubicBezTo>
                          <a:pt x="92" y="854"/>
                          <a:pt x="153" y="900"/>
                          <a:pt x="244" y="976"/>
                        </a:cubicBezTo>
                        <a:lnTo>
                          <a:pt x="1097" y="976"/>
                        </a:lnTo>
                        <a:cubicBezTo>
                          <a:pt x="1189" y="900"/>
                          <a:pt x="1250" y="854"/>
                          <a:pt x="1341" y="778"/>
                        </a:cubicBezTo>
                        <a:lnTo>
                          <a:pt x="1326" y="168"/>
                        </a:lnTo>
                        <a:cubicBezTo>
                          <a:pt x="1234" y="123"/>
                          <a:pt x="1173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29" name="Google Shape;529;p31"/>
                  <p:cNvSpPr/>
                  <p:nvPr/>
                </p:nvSpPr>
                <p:spPr>
                  <a:xfrm>
                    <a:off x="2529934" y="336681"/>
                    <a:ext cx="42014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3" h="976" extrusionOk="0">
                        <a:moveTo>
                          <a:pt x="260" y="1"/>
                        </a:moveTo>
                        <a:cubicBezTo>
                          <a:pt x="153" y="62"/>
                          <a:pt x="108" y="92"/>
                          <a:pt x="1" y="168"/>
                        </a:cubicBezTo>
                        <a:lnTo>
                          <a:pt x="31" y="778"/>
                        </a:lnTo>
                        <a:cubicBezTo>
                          <a:pt x="123" y="854"/>
                          <a:pt x="184" y="900"/>
                          <a:pt x="275" y="976"/>
                        </a:cubicBezTo>
                        <a:lnTo>
                          <a:pt x="1128" y="976"/>
                        </a:lnTo>
                        <a:cubicBezTo>
                          <a:pt x="1220" y="900"/>
                          <a:pt x="1281" y="854"/>
                          <a:pt x="1372" y="778"/>
                        </a:cubicBezTo>
                        <a:lnTo>
                          <a:pt x="1357" y="168"/>
                        </a:lnTo>
                        <a:cubicBezTo>
                          <a:pt x="1266" y="123"/>
                          <a:pt x="1205" y="77"/>
                          <a:pt x="109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0" name="Google Shape;530;p31"/>
                  <p:cNvSpPr/>
                  <p:nvPr/>
                </p:nvSpPr>
                <p:spPr>
                  <a:xfrm>
                    <a:off x="2572835" y="336681"/>
                    <a:ext cx="42473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76" extrusionOk="0">
                        <a:moveTo>
                          <a:pt x="244" y="1"/>
                        </a:moveTo>
                        <a:cubicBezTo>
                          <a:pt x="153" y="62"/>
                          <a:pt x="92" y="92"/>
                          <a:pt x="1" y="168"/>
                        </a:cubicBezTo>
                        <a:lnTo>
                          <a:pt x="16" y="778"/>
                        </a:lnTo>
                        <a:cubicBezTo>
                          <a:pt x="123" y="854"/>
                          <a:pt x="183" y="900"/>
                          <a:pt x="275" y="976"/>
                        </a:cubicBezTo>
                        <a:lnTo>
                          <a:pt x="1143" y="976"/>
                        </a:lnTo>
                        <a:cubicBezTo>
                          <a:pt x="1235" y="900"/>
                          <a:pt x="1296" y="854"/>
                          <a:pt x="1387" y="778"/>
                        </a:cubicBezTo>
                        <a:lnTo>
                          <a:pt x="1341" y="168"/>
                        </a:lnTo>
                        <a:cubicBezTo>
                          <a:pt x="1235" y="123"/>
                          <a:pt x="1189" y="77"/>
                          <a:pt x="108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1" name="Google Shape;531;p31"/>
                  <p:cNvSpPr/>
                  <p:nvPr/>
                </p:nvSpPr>
                <p:spPr>
                  <a:xfrm>
                    <a:off x="2359309" y="367006"/>
                    <a:ext cx="42473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1006" extrusionOk="0">
                        <a:moveTo>
                          <a:pt x="305" y="0"/>
                        </a:moveTo>
                        <a:cubicBezTo>
                          <a:pt x="199" y="76"/>
                          <a:pt x="138" y="122"/>
                          <a:pt x="46" y="198"/>
                        </a:cubicBezTo>
                        <a:lnTo>
                          <a:pt x="1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113" y="1006"/>
                        </a:lnTo>
                        <a:cubicBezTo>
                          <a:pt x="1219" y="930"/>
                          <a:pt x="1280" y="899"/>
                          <a:pt x="1372" y="82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65" y="76"/>
                          <a:pt x="115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2" name="Google Shape;532;p31"/>
                  <p:cNvSpPr/>
                  <p:nvPr/>
                </p:nvSpPr>
                <p:spPr>
                  <a:xfrm>
                    <a:off x="2402669" y="367006"/>
                    <a:ext cx="42473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1006" extrusionOk="0">
                        <a:moveTo>
                          <a:pt x="275" y="0"/>
                        </a:moveTo>
                        <a:cubicBezTo>
                          <a:pt x="168" y="76"/>
                          <a:pt x="107" y="122"/>
                          <a:pt x="16" y="198"/>
                        </a:cubicBezTo>
                        <a:lnTo>
                          <a:pt x="1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098" y="1006"/>
                        </a:lnTo>
                        <a:cubicBezTo>
                          <a:pt x="1219" y="930"/>
                          <a:pt x="1265" y="899"/>
                          <a:pt x="1372" y="823"/>
                        </a:cubicBezTo>
                        <a:lnTo>
                          <a:pt x="1387" y="198"/>
                        </a:lnTo>
                        <a:cubicBezTo>
                          <a:pt x="1296" y="122"/>
                          <a:pt x="1235" y="76"/>
                          <a:pt x="114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3" name="Google Shape;533;p31"/>
                  <p:cNvSpPr/>
                  <p:nvPr/>
                </p:nvSpPr>
                <p:spPr>
                  <a:xfrm>
                    <a:off x="2446029" y="367006"/>
                    <a:ext cx="41524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006" extrusionOk="0">
                        <a:moveTo>
                          <a:pt x="275" y="0"/>
                        </a:moveTo>
                        <a:cubicBezTo>
                          <a:pt x="183" y="76"/>
                          <a:pt x="122" y="122"/>
                          <a:pt x="31" y="198"/>
                        </a:cubicBezTo>
                        <a:lnTo>
                          <a:pt x="0" y="823"/>
                        </a:lnTo>
                        <a:cubicBezTo>
                          <a:pt x="92" y="899"/>
                          <a:pt x="153" y="930"/>
                          <a:pt x="259" y="1006"/>
                        </a:cubicBezTo>
                        <a:lnTo>
                          <a:pt x="1113" y="1006"/>
                        </a:lnTo>
                        <a:cubicBezTo>
                          <a:pt x="1204" y="930"/>
                          <a:pt x="1265" y="899"/>
                          <a:pt x="1356" y="823"/>
                        </a:cubicBezTo>
                        <a:lnTo>
                          <a:pt x="1356" y="198"/>
                        </a:lnTo>
                        <a:cubicBezTo>
                          <a:pt x="1265" y="122"/>
                          <a:pt x="1204" y="76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4" name="Google Shape;534;p31"/>
                  <p:cNvSpPr/>
                  <p:nvPr/>
                </p:nvSpPr>
                <p:spPr>
                  <a:xfrm>
                    <a:off x="2489389" y="367006"/>
                    <a:ext cx="41524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0" y="823"/>
                        </a:lnTo>
                        <a:cubicBezTo>
                          <a:pt x="92" y="899"/>
                          <a:pt x="153" y="930"/>
                          <a:pt x="244" y="1006"/>
                        </a:cubicBezTo>
                        <a:lnTo>
                          <a:pt x="1097" y="1006"/>
                        </a:lnTo>
                        <a:cubicBezTo>
                          <a:pt x="1204" y="930"/>
                          <a:pt x="1250" y="899"/>
                          <a:pt x="1356" y="823"/>
                        </a:cubicBezTo>
                        <a:lnTo>
                          <a:pt x="1326" y="198"/>
                        </a:lnTo>
                        <a:cubicBezTo>
                          <a:pt x="1235" y="122"/>
                          <a:pt x="1174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5" name="Google Shape;535;p31"/>
                  <p:cNvSpPr/>
                  <p:nvPr/>
                </p:nvSpPr>
                <p:spPr>
                  <a:xfrm>
                    <a:off x="2530883" y="367006"/>
                    <a:ext cx="4244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16" y="823"/>
                        </a:lnTo>
                        <a:cubicBezTo>
                          <a:pt x="122" y="899"/>
                          <a:pt x="183" y="930"/>
                          <a:pt x="275" y="1006"/>
                        </a:cubicBezTo>
                        <a:lnTo>
                          <a:pt x="1143" y="1006"/>
                        </a:lnTo>
                        <a:cubicBezTo>
                          <a:pt x="1235" y="930"/>
                          <a:pt x="1295" y="899"/>
                          <a:pt x="1387" y="823"/>
                        </a:cubicBezTo>
                        <a:lnTo>
                          <a:pt x="1372" y="198"/>
                        </a:lnTo>
                        <a:cubicBezTo>
                          <a:pt x="1265" y="122"/>
                          <a:pt x="1219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6" name="Google Shape;536;p31"/>
                  <p:cNvSpPr/>
                  <p:nvPr/>
                </p:nvSpPr>
                <p:spPr>
                  <a:xfrm>
                    <a:off x="2574243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59" y="0"/>
                        </a:moveTo>
                        <a:cubicBezTo>
                          <a:pt x="153" y="76"/>
                          <a:pt x="92" y="122"/>
                          <a:pt x="0" y="198"/>
                        </a:cubicBezTo>
                        <a:lnTo>
                          <a:pt x="31" y="823"/>
                        </a:lnTo>
                        <a:cubicBezTo>
                          <a:pt x="137" y="899"/>
                          <a:pt x="198" y="930"/>
                          <a:pt x="290" y="1006"/>
                        </a:cubicBezTo>
                        <a:lnTo>
                          <a:pt x="1143" y="1006"/>
                        </a:lnTo>
                        <a:cubicBezTo>
                          <a:pt x="1234" y="930"/>
                          <a:pt x="1295" y="899"/>
                          <a:pt x="1402" y="823"/>
                        </a:cubicBezTo>
                        <a:lnTo>
                          <a:pt x="1356" y="198"/>
                        </a:lnTo>
                        <a:cubicBezTo>
                          <a:pt x="1250" y="122"/>
                          <a:pt x="1189" y="76"/>
                          <a:pt x="11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7" name="Google Shape;537;p31"/>
                  <p:cNvSpPr/>
                  <p:nvPr/>
                </p:nvSpPr>
                <p:spPr>
                  <a:xfrm>
                    <a:off x="2357442" y="398218"/>
                    <a:ext cx="4339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38" extrusionOk="0">
                        <a:moveTo>
                          <a:pt x="305" y="1"/>
                        </a:moveTo>
                        <a:cubicBezTo>
                          <a:pt x="199" y="92"/>
                          <a:pt x="138" y="123"/>
                          <a:pt x="46" y="199"/>
                        </a:cubicBezTo>
                        <a:lnTo>
                          <a:pt x="1" y="854"/>
                        </a:lnTo>
                        <a:cubicBezTo>
                          <a:pt x="107" y="930"/>
                          <a:pt x="153" y="961"/>
                          <a:pt x="260" y="1037"/>
                        </a:cubicBezTo>
                        <a:lnTo>
                          <a:pt x="1128" y="1037"/>
                        </a:lnTo>
                        <a:cubicBezTo>
                          <a:pt x="1250" y="961"/>
                          <a:pt x="1296" y="930"/>
                          <a:pt x="1402" y="854"/>
                        </a:cubicBezTo>
                        <a:lnTo>
                          <a:pt x="1418" y="199"/>
                        </a:lnTo>
                        <a:cubicBezTo>
                          <a:pt x="1326" y="123"/>
                          <a:pt x="1265" y="92"/>
                          <a:pt x="1159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8" name="Google Shape;538;p31"/>
                  <p:cNvSpPr/>
                  <p:nvPr/>
                </p:nvSpPr>
                <p:spPr>
                  <a:xfrm>
                    <a:off x="2401261" y="398218"/>
                    <a:ext cx="4339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38" extrusionOk="0">
                        <a:moveTo>
                          <a:pt x="290" y="1"/>
                        </a:moveTo>
                        <a:cubicBezTo>
                          <a:pt x="168" y="92"/>
                          <a:pt x="123" y="123"/>
                          <a:pt x="16" y="199"/>
                        </a:cubicBezTo>
                        <a:lnTo>
                          <a:pt x="1" y="854"/>
                        </a:lnTo>
                        <a:cubicBezTo>
                          <a:pt x="92" y="930"/>
                          <a:pt x="153" y="961"/>
                          <a:pt x="245" y="1037"/>
                        </a:cubicBezTo>
                        <a:lnTo>
                          <a:pt x="1128" y="1037"/>
                        </a:lnTo>
                        <a:cubicBezTo>
                          <a:pt x="1235" y="961"/>
                          <a:pt x="1296" y="930"/>
                          <a:pt x="1387" y="854"/>
                        </a:cubicBezTo>
                        <a:lnTo>
                          <a:pt x="1418" y="199"/>
                        </a:lnTo>
                        <a:cubicBezTo>
                          <a:pt x="1296" y="123"/>
                          <a:pt x="1265" y="92"/>
                          <a:pt x="114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39" name="Google Shape;539;p31"/>
                  <p:cNvSpPr/>
                  <p:nvPr/>
                </p:nvSpPr>
                <p:spPr>
                  <a:xfrm>
                    <a:off x="2445111" y="398218"/>
                    <a:ext cx="4244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38" extrusionOk="0">
                        <a:moveTo>
                          <a:pt x="289" y="1"/>
                        </a:moveTo>
                        <a:cubicBezTo>
                          <a:pt x="168" y="92"/>
                          <a:pt x="107" y="123"/>
                          <a:pt x="15" y="199"/>
                        </a:cubicBezTo>
                        <a:lnTo>
                          <a:pt x="0" y="854"/>
                        </a:lnTo>
                        <a:cubicBezTo>
                          <a:pt x="91" y="930"/>
                          <a:pt x="152" y="961"/>
                          <a:pt x="244" y="1037"/>
                        </a:cubicBezTo>
                        <a:lnTo>
                          <a:pt x="1127" y="1037"/>
                        </a:lnTo>
                        <a:cubicBezTo>
                          <a:pt x="1234" y="961"/>
                          <a:pt x="1295" y="930"/>
                          <a:pt x="1386" y="854"/>
                        </a:cubicBezTo>
                        <a:lnTo>
                          <a:pt x="1386" y="199"/>
                        </a:lnTo>
                        <a:cubicBezTo>
                          <a:pt x="1295" y="123"/>
                          <a:pt x="1234" y="92"/>
                          <a:pt x="114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0" name="Google Shape;540;p31"/>
                  <p:cNvSpPr/>
                  <p:nvPr/>
                </p:nvSpPr>
                <p:spPr>
                  <a:xfrm>
                    <a:off x="2488930" y="398218"/>
                    <a:ext cx="4244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1038" extrusionOk="0">
                        <a:moveTo>
                          <a:pt x="244" y="1"/>
                        </a:moveTo>
                        <a:cubicBezTo>
                          <a:pt x="153" y="92"/>
                          <a:pt x="92" y="123"/>
                          <a:pt x="0" y="199"/>
                        </a:cubicBezTo>
                        <a:lnTo>
                          <a:pt x="0" y="854"/>
                        </a:lnTo>
                        <a:cubicBezTo>
                          <a:pt x="107" y="930"/>
                          <a:pt x="168" y="961"/>
                          <a:pt x="259" y="1037"/>
                        </a:cubicBezTo>
                        <a:lnTo>
                          <a:pt x="1143" y="1037"/>
                        </a:lnTo>
                        <a:cubicBezTo>
                          <a:pt x="1234" y="961"/>
                          <a:pt x="1295" y="930"/>
                          <a:pt x="1387" y="854"/>
                        </a:cubicBezTo>
                        <a:lnTo>
                          <a:pt x="1371" y="199"/>
                        </a:lnTo>
                        <a:cubicBezTo>
                          <a:pt x="1265" y="123"/>
                          <a:pt x="1219" y="9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1" name="Google Shape;541;p31"/>
                  <p:cNvSpPr/>
                  <p:nvPr/>
                </p:nvSpPr>
                <p:spPr>
                  <a:xfrm>
                    <a:off x="2531342" y="398218"/>
                    <a:ext cx="42932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38" extrusionOk="0">
                        <a:moveTo>
                          <a:pt x="244" y="1"/>
                        </a:moveTo>
                        <a:cubicBezTo>
                          <a:pt x="153" y="92"/>
                          <a:pt x="92" y="123"/>
                          <a:pt x="1" y="199"/>
                        </a:cubicBezTo>
                        <a:lnTo>
                          <a:pt x="16" y="854"/>
                        </a:lnTo>
                        <a:cubicBezTo>
                          <a:pt x="138" y="930"/>
                          <a:pt x="183" y="961"/>
                          <a:pt x="290" y="1037"/>
                        </a:cubicBezTo>
                        <a:lnTo>
                          <a:pt x="1159" y="1037"/>
                        </a:lnTo>
                        <a:cubicBezTo>
                          <a:pt x="1250" y="961"/>
                          <a:pt x="1311" y="930"/>
                          <a:pt x="1402" y="854"/>
                        </a:cubicBezTo>
                        <a:lnTo>
                          <a:pt x="1387" y="199"/>
                        </a:lnTo>
                        <a:cubicBezTo>
                          <a:pt x="1296" y="123"/>
                          <a:pt x="1235" y="92"/>
                          <a:pt x="112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2" name="Google Shape;542;p31"/>
                  <p:cNvSpPr/>
                  <p:nvPr/>
                </p:nvSpPr>
                <p:spPr>
                  <a:xfrm>
                    <a:off x="2575651" y="398218"/>
                    <a:ext cx="42901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038" extrusionOk="0">
                        <a:moveTo>
                          <a:pt x="244" y="1"/>
                        </a:moveTo>
                        <a:cubicBezTo>
                          <a:pt x="152" y="92"/>
                          <a:pt x="91" y="123"/>
                          <a:pt x="0" y="199"/>
                        </a:cubicBezTo>
                        <a:lnTo>
                          <a:pt x="15" y="854"/>
                        </a:lnTo>
                        <a:cubicBezTo>
                          <a:pt x="122" y="930"/>
                          <a:pt x="183" y="961"/>
                          <a:pt x="274" y="1037"/>
                        </a:cubicBezTo>
                        <a:lnTo>
                          <a:pt x="1158" y="1037"/>
                        </a:lnTo>
                        <a:cubicBezTo>
                          <a:pt x="1249" y="961"/>
                          <a:pt x="1310" y="930"/>
                          <a:pt x="1402" y="854"/>
                        </a:cubicBezTo>
                        <a:lnTo>
                          <a:pt x="1371" y="199"/>
                        </a:lnTo>
                        <a:cubicBezTo>
                          <a:pt x="1249" y="123"/>
                          <a:pt x="1204" y="92"/>
                          <a:pt x="109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3" name="Google Shape;543;p31"/>
                  <p:cNvSpPr/>
                  <p:nvPr/>
                </p:nvSpPr>
                <p:spPr>
                  <a:xfrm>
                    <a:off x="2623203" y="195890"/>
                    <a:ext cx="40576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839" extrusionOk="0">
                        <a:moveTo>
                          <a:pt x="229" y="1"/>
                        </a:moveTo>
                        <a:cubicBezTo>
                          <a:pt x="137" y="46"/>
                          <a:pt x="107" y="92"/>
                          <a:pt x="0" y="153"/>
                        </a:cubicBezTo>
                        <a:lnTo>
                          <a:pt x="46" y="686"/>
                        </a:lnTo>
                        <a:cubicBezTo>
                          <a:pt x="137" y="732"/>
                          <a:pt x="198" y="778"/>
                          <a:pt x="290" y="839"/>
                        </a:cubicBezTo>
                        <a:lnTo>
                          <a:pt x="1097" y="839"/>
                        </a:lnTo>
                        <a:cubicBezTo>
                          <a:pt x="1189" y="778"/>
                          <a:pt x="1219" y="732"/>
                          <a:pt x="1326" y="686"/>
                        </a:cubicBezTo>
                        <a:lnTo>
                          <a:pt x="1280" y="153"/>
                        </a:lnTo>
                        <a:cubicBezTo>
                          <a:pt x="1189" y="92"/>
                          <a:pt x="1143" y="46"/>
                          <a:pt x="103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4" name="Google Shape;544;p31"/>
                  <p:cNvSpPr/>
                  <p:nvPr/>
                </p:nvSpPr>
                <p:spPr>
                  <a:xfrm>
                    <a:off x="2663748" y="195890"/>
                    <a:ext cx="4011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39" extrusionOk="0">
                        <a:moveTo>
                          <a:pt x="229" y="1"/>
                        </a:moveTo>
                        <a:cubicBezTo>
                          <a:pt x="123" y="46"/>
                          <a:pt x="92" y="92"/>
                          <a:pt x="1" y="153"/>
                        </a:cubicBezTo>
                        <a:lnTo>
                          <a:pt x="31" y="686"/>
                        </a:lnTo>
                        <a:cubicBezTo>
                          <a:pt x="123" y="732"/>
                          <a:pt x="183" y="778"/>
                          <a:pt x="275" y="839"/>
                        </a:cubicBezTo>
                        <a:lnTo>
                          <a:pt x="1082" y="839"/>
                        </a:lnTo>
                        <a:cubicBezTo>
                          <a:pt x="1174" y="778"/>
                          <a:pt x="1220" y="732"/>
                          <a:pt x="1311" y="686"/>
                        </a:cubicBezTo>
                        <a:lnTo>
                          <a:pt x="1250" y="153"/>
                        </a:lnTo>
                        <a:cubicBezTo>
                          <a:pt x="1159" y="92"/>
                          <a:pt x="1098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5" name="Google Shape;545;p31"/>
                  <p:cNvSpPr/>
                  <p:nvPr/>
                </p:nvSpPr>
                <p:spPr>
                  <a:xfrm>
                    <a:off x="2703375" y="195890"/>
                    <a:ext cx="4014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839" extrusionOk="0">
                        <a:moveTo>
                          <a:pt x="199" y="1"/>
                        </a:moveTo>
                        <a:cubicBezTo>
                          <a:pt x="123" y="46"/>
                          <a:pt x="62" y="92"/>
                          <a:pt x="1" y="153"/>
                        </a:cubicBezTo>
                        <a:lnTo>
                          <a:pt x="46" y="686"/>
                        </a:lnTo>
                        <a:cubicBezTo>
                          <a:pt x="153" y="732"/>
                          <a:pt x="199" y="778"/>
                          <a:pt x="305" y="839"/>
                        </a:cubicBezTo>
                        <a:lnTo>
                          <a:pt x="1098" y="839"/>
                        </a:lnTo>
                        <a:cubicBezTo>
                          <a:pt x="1174" y="778"/>
                          <a:pt x="1235" y="732"/>
                          <a:pt x="1311" y="686"/>
                        </a:cubicBezTo>
                        <a:lnTo>
                          <a:pt x="1250" y="153"/>
                        </a:lnTo>
                        <a:cubicBezTo>
                          <a:pt x="1159" y="92"/>
                          <a:pt x="1098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6" name="Google Shape;546;p31"/>
                  <p:cNvSpPr/>
                  <p:nvPr/>
                </p:nvSpPr>
                <p:spPr>
                  <a:xfrm>
                    <a:off x="2743492" y="195890"/>
                    <a:ext cx="40117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839" extrusionOk="0">
                        <a:moveTo>
                          <a:pt x="213" y="1"/>
                        </a:moveTo>
                        <a:cubicBezTo>
                          <a:pt x="122" y="46"/>
                          <a:pt x="76" y="92"/>
                          <a:pt x="0" y="153"/>
                        </a:cubicBezTo>
                        <a:lnTo>
                          <a:pt x="61" y="686"/>
                        </a:lnTo>
                        <a:cubicBezTo>
                          <a:pt x="152" y="732"/>
                          <a:pt x="213" y="778"/>
                          <a:pt x="305" y="839"/>
                        </a:cubicBezTo>
                        <a:lnTo>
                          <a:pt x="1097" y="839"/>
                        </a:lnTo>
                        <a:cubicBezTo>
                          <a:pt x="1173" y="778"/>
                          <a:pt x="1234" y="732"/>
                          <a:pt x="1310" y="686"/>
                        </a:cubicBezTo>
                        <a:lnTo>
                          <a:pt x="1234" y="153"/>
                        </a:lnTo>
                        <a:cubicBezTo>
                          <a:pt x="1143" y="92"/>
                          <a:pt x="1082" y="46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7" name="Google Shape;547;p31"/>
                  <p:cNvSpPr/>
                  <p:nvPr/>
                </p:nvSpPr>
                <p:spPr>
                  <a:xfrm>
                    <a:off x="2781711" y="195890"/>
                    <a:ext cx="41524" cy="25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839" extrusionOk="0">
                        <a:moveTo>
                          <a:pt x="214" y="1"/>
                        </a:moveTo>
                        <a:cubicBezTo>
                          <a:pt x="137" y="46"/>
                          <a:pt x="77" y="92"/>
                          <a:pt x="0" y="153"/>
                        </a:cubicBezTo>
                        <a:lnTo>
                          <a:pt x="77" y="686"/>
                        </a:lnTo>
                        <a:cubicBezTo>
                          <a:pt x="198" y="732"/>
                          <a:pt x="259" y="778"/>
                          <a:pt x="351" y="839"/>
                        </a:cubicBezTo>
                        <a:lnTo>
                          <a:pt x="1143" y="839"/>
                        </a:lnTo>
                        <a:cubicBezTo>
                          <a:pt x="1219" y="778"/>
                          <a:pt x="1280" y="732"/>
                          <a:pt x="1356" y="686"/>
                        </a:cubicBezTo>
                        <a:lnTo>
                          <a:pt x="1280" y="153"/>
                        </a:lnTo>
                        <a:cubicBezTo>
                          <a:pt x="1174" y="92"/>
                          <a:pt x="1113" y="46"/>
                          <a:pt x="102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8" name="Google Shape;548;p31"/>
                  <p:cNvSpPr/>
                  <p:nvPr/>
                </p:nvSpPr>
                <p:spPr>
                  <a:xfrm>
                    <a:off x="2625070" y="222482"/>
                    <a:ext cx="4103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884" extrusionOk="0">
                        <a:moveTo>
                          <a:pt x="229" y="0"/>
                        </a:moveTo>
                        <a:cubicBezTo>
                          <a:pt x="137" y="61"/>
                          <a:pt x="91" y="91"/>
                          <a:pt x="0" y="152"/>
                        </a:cubicBezTo>
                        <a:lnTo>
                          <a:pt x="46" y="701"/>
                        </a:lnTo>
                        <a:cubicBezTo>
                          <a:pt x="137" y="777"/>
                          <a:pt x="198" y="823"/>
                          <a:pt x="290" y="884"/>
                        </a:cubicBezTo>
                        <a:lnTo>
                          <a:pt x="1112" y="884"/>
                        </a:lnTo>
                        <a:cubicBezTo>
                          <a:pt x="1204" y="808"/>
                          <a:pt x="1234" y="762"/>
                          <a:pt x="1341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3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49" name="Google Shape;549;p31"/>
                  <p:cNvSpPr/>
                  <p:nvPr/>
                </p:nvSpPr>
                <p:spPr>
                  <a:xfrm>
                    <a:off x="2666074" y="222482"/>
                    <a:ext cx="40606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884" extrusionOk="0">
                        <a:moveTo>
                          <a:pt x="229" y="0"/>
                        </a:moveTo>
                        <a:cubicBezTo>
                          <a:pt x="123" y="61"/>
                          <a:pt x="92" y="91"/>
                          <a:pt x="1" y="152"/>
                        </a:cubicBezTo>
                        <a:lnTo>
                          <a:pt x="31" y="701"/>
                        </a:lnTo>
                        <a:cubicBezTo>
                          <a:pt x="123" y="777"/>
                          <a:pt x="184" y="823"/>
                          <a:pt x="275" y="884"/>
                        </a:cubicBezTo>
                        <a:lnTo>
                          <a:pt x="1098" y="884"/>
                        </a:lnTo>
                        <a:cubicBezTo>
                          <a:pt x="1189" y="808"/>
                          <a:pt x="1235" y="762"/>
                          <a:pt x="1326" y="701"/>
                        </a:cubicBezTo>
                        <a:lnTo>
                          <a:pt x="1265" y="152"/>
                        </a:lnTo>
                        <a:cubicBezTo>
                          <a:pt x="1174" y="91"/>
                          <a:pt x="1113" y="61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0" name="Google Shape;550;p31"/>
                  <p:cNvSpPr/>
                  <p:nvPr/>
                </p:nvSpPr>
                <p:spPr>
                  <a:xfrm>
                    <a:off x="2705701" y="222482"/>
                    <a:ext cx="4106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884" extrusionOk="0">
                        <a:moveTo>
                          <a:pt x="229" y="0"/>
                        </a:moveTo>
                        <a:cubicBezTo>
                          <a:pt x="123" y="61"/>
                          <a:pt x="92" y="91"/>
                          <a:pt x="1" y="152"/>
                        </a:cubicBezTo>
                        <a:lnTo>
                          <a:pt x="47" y="701"/>
                        </a:lnTo>
                        <a:cubicBezTo>
                          <a:pt x="153" y="777"/>
                          <a:pt x="199" y="823"/>
                          <a:pt x="306" y="884"/>
                        </a:cubicBezTo>
                        <a:lnTo>
                          <a:pt x="1113" y="884"/>
                        </a:lnTo>
                        <a:cubicBezTo>
                          <a:pt x="1220" y="808"/>
                          <a:pt x="1265" y="762"/>
                          <a:pt x="1342" y="701"/>
                        </a:cubicBezTo>
                        <a:lnTo>
                          <a:pt x="1296" y="152"/>
                        </a:lnTo>
                        <a:cubicBezTo>
                          <a:pt x="1174" y="91"/>
                          <a:pt x="1113" y="61"/>
                          <a:pt x="102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1" name="Google Shape;551;p31"/>
                  <p:cNvSpPr/>
                  <p:nvPr/>
                </p:nvSpPr>
                <p:spPr>
                  <a:xfrm>
                    <a:off x="2745817" y="222482"/>
                    <a:ext cx="41035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884" extrusionOk="0">
                        <a:moveTo>
                          <a:pt x="198" y="0"/>
                        </a:moveTo>
                        <a:cubicBezTo>
                          <a:pt x="122" y="61"/>
                          <a:pt x="76" y="91"/>
                          <a:pt x="0" y="152"/>
                        </a:cubicBezTo>
                        <a:lnTo>
                          <a:pt x="46" y="701"/>
                        </a:lnTo>
                        <a:cubicBezTo>
                          <a:pt x="168" y="777"/>
                          <a:pt x="229" y="823"/>
                          <a:pt x="320" y="884"/>
                        </a:cubicBezTo>
                        <a:lnTo>
                          <a:pt x="1143" y="884"/>
                        </a:lnTo>
                        <a:cubicBezTo>
                          <a:pt x="1219" y="808"/>
                          <a:pt x="1280" y="762"/>
                          <a:pt x="1341" y="701"/>
                        </a:cubicBezTo>
                        <a:lnTo>
                          <a:pt x="1280" y="152"/>
                        </a:lnTo>
                        <a:cubicBezTo>
                          <a:pt x="1173" y="91"/>
                          <a:pt x="1128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2" name="Google Shape;552;p31"/>
                  <p:cNvSpPr/>
                  <p:nvPr/>
                </p:nvSpPr>
                <p:spPr>
                  <a:xfrm>
                    <a:off x="2785444" y="222482"/>
                    <a:ext cx="41983" cy="2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884" extrusionOk="0">
                        <a:moveTo>
                          <a:pt x="214" y="0"/>
                        </a:moveTo>
                        <a:cubicBezTo>
                          <a:pt x="137" y="61"/>
                          <a:pt x="76" y="91"/>
                          <a:pt x="0" y="152"/>
                        </a:cubicBezTo>
                        <a:lnTo>
                          <a:pt x="76" y="701"/>
                        </a:lnTo>
                        <a:cubicBezTo>
                          <a:pt x="183" y="777"/>
                          <a:pt x="244" y="823"/>
                          <a:pt x="335" y="884"/>
                        </a:cubicBezTo>
                        <a:lnTo>
                          <a:pt x="1158" y="884"/>
                        </a:lnTo>
                        <a:cubicBezTo>
                          <a:pt x="1234" y="808"/>
                          <a:pt x="1295" y="762"/>
                          <a:pt x="1371" y="701"/>
                        </a:cubicBezTo>
                        <a:lnTo>
                          <a:pt x="1295" y="152"/>
                        </a:lnTo>
                        <a:cubicBezTo>
                          <a:pt x="1204" y="91"/>
                          <a:pt x="1143" y="61"/>
                          <a:pt x="100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3" name="Google Shape;553;p31"/>
                  <p:cNvSpPr/>
                  <p:nvPr/>
                </p:nvSpPr>
                <p:spPr>
                  <a:xfrm>
                    <a:off x="2627395" y="249961"/>
                    <a:ext cx="41065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2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46" y="748"/>
                        </a:lnTo>
                        <a:cubicBezTo>
                          <a:pt x="137" y="824"/>
                          <a:pt x="198" y="854"/>
                          <a:pt x="290" y="915"/>
                        </a:cubicBezTo>
                        <a:lnTo>
                          <a:pt x="1112" y="915"/>
                        </a:lnTo>
                        <a:cubicBezTo>
                          <a:pt x="1204" y="839"/>
                          <a:pt x="1234" y="793"/>
                          <a:pt x="1341" y="748"/>
                        </a:cubicBezTo>
                        <a:lnTo>
                          <a:pt x="1295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4" name="Google Shape;554;p31"/>
                  <p:cNvSpPr/>
                  <p:nvPr/>
                </p:nvSpPr>
                <p:spPr>
                  <a:xfrm>
                    <a:off x="2668889" y="249961"/>
                    <a:ext cx="40576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31" y="748"/>
                        </a:lnTo>
                        <a:cubicBezTo>
                          <a:pt x="137" y="824"/>
                          <a:pt x="183" y="854"/>
                          <a:pt x="290" y="915"/>
                        </a:cubicBezTo>
                        <a:lnTo>
                          <a:pt x="1097" y="915"/>
                        </a:lnTo>
                        <a:cubicBezTo>
                          <a:pt x="1204" y="839"/>
                          <a:pt x="1234" y="793"/>
                          <a:pt x="1326" y="748"/>
                        </a:cubicBezTo>
                        <a:lnTo>
                          <a:pt x="1280" y="169"/>
                        </a:lnTo>
                        <a:cubicBezTo>
                          <a:pt x="1158" y="92"/>
                          <a:pt x="1097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5" name="Google Shape;555;p31"/>
                  <p:cNvSpPr/>
                  <p:nvPr/>
                </p:nvSpPr>
                <p:spPr>
                  <a:xfrm>
                    <a:off x="2708516" y="249961"/>
                    <a:ext cx="4198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16" extrusionOk="0">
                        <a:moveTo>
                          <a:pt x="229" y="1"/>
                        </a:moveTo>
                        <a:cubicBezTo>
                          <a:pt x="137" y="77"/>
                          <a:pt x="92" y="108"/>
                          <a:pt x="0" y="169"/>
                        </a:cubicBezTo>
                        <a:lnTo>
                          <a:pt x="61" y="748"/>
                        </a:lnTo>
                        <a:cubicBezTo>
                          <a:pt x="168" y="824"/>
                          <a:pt x="229" y="854"/>
                          <a:pt x="320" y="915"/>
                        </a:cubicBezTo>
                        <a:lnTo>
                          <a:pt x="1143" y="915"/>
                        </a:lnTo>
                        <a:cubicBezTo>
                          <a:pt x="1234" y="839"/>
                          <a:pt x="1280" y="793"/>
                          <a:pt x="1372" y="748"/>
                        </a:cubicBezTo>
                        <a:lnTo>
                          <a:pt x="1295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6" name="Google Shape;556;p31"/>
                  <p:cNvSpPr/>
                  <p:nvPr/>
                </p:nvSpPr>
                <p:spPr>
                  <a:xfrm>
                    <a:off x="2748602" y="249961"/>
                    <a:ext cx="42473" cy="28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6" extrusionOk="0">
                        <a:moveTo>
                          <a:pt x="229" y="1"/>
                        </a:moveTo>
                        <a:cubicBezTo>
                          <a:pt x="138" y="77"/>
                          <a:pt x="77" y="108"/>
                          <a:pt x="1" y="169"/>
                        </a:cubicBezTo>
                        <a:lnTo>
                          <a:pt x="77" y="748"/>
                        </a:lnTo>
                        <a:cubicBezTo>
                          <a:pt x="199" y="824"/>
                          <a:pt x="244" y="854"/>
                          <a:pt x="351" y="915"/>
                        </a:cubicBezTo>
                        <a:lnTo>
                          <a:pt x="1189" y="915"/>
                        </a:lnTo>
                        <a:cubicBezTo>
                          <a:pt x="1265" y="839"/>
                          <a:pt x="1311" y="793"/>
                          <a:pt x="1387" y="748"/>
                        </a:cubicBezTo>
                        <a:lnTo>
                          <a:pt x="1311" y="169"/>
                        </a:lnTo>
                        <a:cubicBezTo>
                          <a:pt x="1204" y="92"/>
                          <a:pt x="1143" y="62"/>
                          <a:pt x="105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7" name="Google Shape;557;p31"/>
                  <p:cNvSpPr/>
                  <p:nvPr/>
                </p:nvSpPr>
                <p:spPr>
                  <a:xfrm>
                    <a:off x="2629262" y="277960"/>
                    <a:ext cx="41524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915" extrusionOk="0">
                        <a:moveTo>
                          <a:pt x="229" y="0"/>
                        </a:moveTo>
                        <a:cubicBezTo>
                          <a:pt x="137" y="76"/>
                          <a:pt x="92" y="107"/>
                          <a:pt x="0" y="168"/>
                        </a:cubicBezTo>
                        <a:lnTo>
                          <a:pt x="31" y="747"/>
                        </a:lnTo>
                        <a:cubicBezTo>
                          <a:pt x="137" y="792"/>
                          <a:pt x="183" y="838"/>
                          <a:pt x="290" y="914"/>
                        </a:cubicBezTo>
                        <a:lnTo>
                          <a:pt x="1128" y="914"/>
                        </a:lnTo>
                        <a:cubicBezTo>
                          <a:pt x="1219" y="838"/>
                          <a:pt x="1250" y="823"/>
                          <a:pt x="1356" y="747"/>
                        </a:cubicBezTo>
                        <a:lnTo>
                          <a:pt x="1310" y="168"/>
                        </a:lnTo>
                        <a:cubicBezTo>
                          <a:pt x="1219" y="107"/>
                          <a:pt x="1158" y="76"/>
                          <a:pt x="105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8" name="Google Shape;558;p31"/>
                  <p:cNvSpPr/>
                  <p:nvPr/>
                </p:nvSpPr>
                <p:spPr>
                  <a:xfrm>
                    <a:off x="2669348" y="277960"/>
                    <a:ext cx="42442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15" extrusionOk="0">
                        <a:moveTo>
                          <a:pt x="229" y="0"/>
                        </a:moveTo>
                        <a:cubicBezTo>
                          <a:pt x="138" y="76"/>
                          <a:pt x="92" y="107"/>
                          <a:pt x="0" y="168"/>
                        </a:cubicBezTo>
                        <a:lnTo>
                          <a:pt x="61" y="747"/>
                        </a:lnTo>
                        <a:cubicBezTo>
                          <a:pt x="168" y="792"/>
                          <a:pt x="229" y="838"/>
                          <a:pt x="320" y="914"/>
                        </a:cubicBezTo>
                        <a:lnTo>
                          <a:pt x="1158" y="914"/>
                        </a:lnTo>
                        <a:cubicBezTo>
                          <a:pt x="1265" y="838"/>
                          <a:pt x="1296" y="823"/>
                          <a:pt x="1387" y="747"/>
                        </a:cubicBezTo>
                        <a:lnTo>
                          <a:pt x="1341" y="168"/>
                        </a:lnTo>
                        <a:cubicBezTo>
                          <a:pt x="1235" y="107"/>
                          <a:pt x="1189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59" name="Google Shape;559;p31"/>
                  <p:cNvSpPr/>
                  <p:nvPr/>
                </p:nvSpPr>
                <p:spPr>
                  <a:xfrm>
                    <a:off x="2711300" y="277960"/>
                    <a:ext cx="42473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8" h="915" extrusionOk="0">
                        <a:moveTo>
                          <a:pt x="229" y="0"/>
                        </a:moveTo>
                        <a:cubicBezTo>
                          <a:pt x="138" y="76"/>
                          <a:pt x="92" y="107"/>
                          <a:pt x="1" y="168"/>
                        </a:cubicBezTo>
                        <a:lnTo>
                          <a:pt x="62" y="747"/>
                        </a:lnTo>
                        <a:cubicBezTo>
                          <a:pt x="168" y="792"/>
                          <a:pt x="229" y="838"/>
                          <a:pt x="321" y="914"/>
                        </a:cubicBezTo>
                        <a:lnTo>
                          <a:pt x="1159" y="914"/>
                        </a:lnTo>
                        <a:cubicBezTo>
                          <a:pt x="1265" y="838"/>
                          <a:pt x="1296" y="823"/>
                          <a:pt x="1387" y="747"/>
                        </a:cubicBezTo>
                        <a:lnTo>
                          <a:pt x="1311" y="168"/>
                        </a:lnTo>
                        <a:cubicBezTo>
                          <a:pt x="1220" y="107"/>
                          <a:pt x="1159" y="76"/>
                          <a:pt x="105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0" name="Google Shape;560;p31"/>
                  <p:cNvSpPr/>
                  <p:nvPr/>
                </p:nvSpPr>
                <p:spPr>
                  <a:xfrm>
                    <a:off x="2751417" y="277960"/>
                    <a:ext cx="43360" cy="279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915" extrusionOk="0">
                        <a:moveTo>
                          <a:pt x="229" y="0"/>
                        </a:moveTo>
                        <a:cubicBezTo>
                          <a:pt x="137" y="76"/>
                          <a:pt x="107" y="107"/>
                          <a:pt x="0" y="168"/>
                        </a:cubicBezTo>
                        <a:lnTo>
                          <a:pt x="76" y="747"/>
                        </a:lnTo>
                        <a:cubicBezTo>
                          <a:pt x="198" y="792"/>
                          <a:pt x="259" y="838"/>
                          <a:pt x="350" y="914"/>
                        </a:cubicBezTo>
                        <a:lnTo>
                          <a:pt x="1188" y="914"/>
                        </a:lnTo>
                        <a:cubicBezTo>
                          <a:pt x="1280" y="838"/>
                          <a:pt x="1326" y="823"/>
                          <a:pt x="1417" y="747"/>
                        </a:cubicBezTo>
                        <a:lnTo>
                          <a:pt x="1341" y="168"/>
                        </a:lnTo>
                        <a:cubicBezTo>
                          <a:pt x="1249" y="107"/>
                          <a:pt x="1188" y="76"/>
                          <a:pt x="105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1" name="Google Shape;561;p31"/>
                  <p:cNvSpPr/>
                  <p:nvPr/>
                </p:nvSpPr>
                <p:spPr>
                  <a:xfrm>
                    <a:off x="2631587" y="306846"/>
                    <a:ext cx="41983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946" extrusionOk="0">
                        <a:moveTo>
                          <a:pt x="229" y="1"/>
                        </a:moveTo>
                        <a:cubicBezTo>
                          <a:pt x="138" y="62"/>
                          <a:pt x="92" y="107"/>
                          <a:pt x="0" y="184"/>
                        </a:cubicBezTo>
                        <a:lnTo>
                          <a:pt x="31" y="763"/>
                        </a:lnTo>
                        <a:cubicBezTo>
                          <a:pt x="153" y="823"/>
                          <a:pt x="214" y="869"/>
                          <a:pt x="305" y="945"/>
                        </a:cubicBezTo>
                        <a:lnTo>
                          <a:pt x="1143" y="945"/>
                        </a:lnTo>
                        <a:cubicBezTo>
                          <a:pt x="1234" y="884"/>
                          <a:pt x="1280" y="839"/>
                          <a:pt x="1372" y="763"/>
                        </a:cubicBezTo>
                        <a:lnTo>
                          <a:pt x="1311" y="184"/>
                        </a:lnTo>
                        <a:cubicBezTo>
                          <a:pt x="1219" y="123"/>
                          <a:pt x="1158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2" name="Google Shape;562;p31"/>
                  <p:cNvSpPr/>
                  <p:nvPr/>
                </p:nvSpPr>
                <p:spPr>
                  <a:xfrm>
                    <a:off x="2672132" y="306846"/>
                    <a:ext cx="42932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946" extrusionOk="0">
                        <a:moveTo>
                          <a:pt x="229" y="1"/>
                        </a:moveTo>
                        <a:cubicBezTo>
                          <a:pt x="138" y="62"/>
                          <a:pt x="108" y="107"/>
                          <a:pt x="1" y="184"/>
                        </a:cubicBezTo>
                        <a:lnTo>
                          <a:pt x="62" y="763"/>
                        </a:lnTo>
                        <a:cubicBezTo>
                          <a:pt x="184" y="823"/>
                          <a:pt x="229" y="869"/>
                          <a:pt x="336" y="945"/>
                        </a:cubicBezTo>
                        <a:lnTo>
                          <a:pt x="1174" y="945"/>
                        </a:lnTo>
                        <a:cubicBezTo>
                          <a:pt x="1265" y="884"/>
                          <a:pt x="1296" y="839"/>
                          <a:pt x="1403" y="763"/>
                        </a:cubicBezTo>
                        <a:lnTo>
                          <a:pt x="1342" y="184"/>
                        </a:lnTo>
                        <a:cubicBezTo>
                          <a:pt x="1250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3" name="Google Shape;563;p31"/>
                  <p:cNvSpPr/>
                  <p:nvPr/>
                </p:nvSpPr>
                <p:spPr>
                  <a:xfrm>
                    <a:off x="2714116" y="306846"/>
                    <a:ext cx="4339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946" extrusionOk="0">
                        <a:moveTo>
                          <a:pt x="229" y="1"/>
                        </a:moveTo>
                        <a:cubicBezTo>
                          <a:pt x="137" y="62"/>
                          <a:pt x="107" y="107"/>
                          <a:pt x="0" y="184"/>
                        </a:cubicBezTo>
                        <a:lnTo>
                          <a:pt x="61" y="763"/>
                        </a:lnTo>
                        <a:cubicBezTo>
                          <a:pt x="153" y="823"/>
                          <a:pt x="229" y="869"/>
                          <a:pt x="335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26" y="839"/>
                          <a:pt x="1417" y="763"/>
                        </a:cubicBezTo>
                        <a:lnTo>
                          <a:pt x="1341" y="184"/>
                        </a:lnTo>
                        <a:cubicBezTo>
                          <a:pt x="1219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4" name="Google Shape;564;p31"/>
                  <p:cNvSpPr/>
                  <p:nvPr/>
                </p:nvSpPr>
                <p:spPr>
                  <a:xfrm>
                    <a:off x="2755609" y="306846"/>
                    <a:ext cx="42901" cy="289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46" extrusionOk="0">
                        <a:moveTo>
                          <a:pt x="229" y="1"/>
                        </a:moveTo>
                        <a:cubicBezTo>
                          <a:pt x="137" y="62"/>
                          <a:pt x="92" y="107"/>
                          <a:pt x="0" y="184"/>
                        </a:cubicBezTo>
                        <a:lnTo>
                          <a:pt x="76" y="763"/>
                        </a:lnTo>
                        <a:cubicBezTo>
                          <a:pt x="168" y="823"/>
                          <a:pt x="229" y="869"/>
                          <a:pt x="351" y="945"/>
                        </a:cubicBezTo>
                        <a:lnTo>
                          <a:pt x="1189" y="945"/>
                        </a:lnTo>
                        <a:cubicBezTo>
                          <a:pt x="1280" y="884"/>
                          <a:pt x="1310" y="839"/>
                          <a:pt x="1402" y="763"/>
                        </a:cubicBezTo>
                        <a:lnTo>
                          <a:pt x="1341" y="184"/>
                        </a:lnTo>
                        <a:cubicBezTo>
                          <a:pt x="1234" y="123"/>
                          <a:pt x="1189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5" name="Google Shape;565;p31"/>
                  <p:cNvSpPr/>
                  <p:nvPr/>
                </p:nvSpPr>
                <p:spPr>
                  <a:xfrm>
                    <a:off x="2633454" y="336681"/>
                    <a:ext cx="42442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7" h="976" extrusionOk="0">
                        <a:moveTo>
                          <a:pt x="229" y="1"/>
                        </a:moveTo>
                        <a:cubicBezTo>
                          <a:pt x="153" y="62"/>
                          <a:pt x="92" y="92"/>
                          <a:pt x="0" y="168"/>
                        </a:cubicBezTo>
                        <a:lnTo>
                          <a:pt x="31" y="778"/>
                        </a:lnTo>
                        <a:cubicBezTo>
                          <a:pt x="153" y="854"/>
                          <a:pt x="198" y="900"/>
                          <a:pt x="305" y="976"/>
                        </a:cubicBezTo>
                        <a:lnTo>
                          <a:pt x="1158" y="976"/>
                        </a:lnTo>
                        <a:cubicBezTo>
                          <a:pt x="1234" y="900"/>
                          <a:pt x="1295" y="854"/>
                          <a:pt x="1387" y="778"/>
                        </a:cubicBezTo>
                        <a:lnTo>
                          <a:pt x="1326" y="168"/>
                        </a:lnTo>
                        <a:cubicBezTo>
                          <a:pt x="1234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6" name="Google Shape;566;p31"/>
                  <p:cNvSpPr/>
                  <p:nvPr/>
                </p:nvSpPr>
                <p:spPr>
                  <a:xfrm>
                    <a:off x="2675407" y="336681"/>
                    <a:ext cx="42932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976" extrusionOk="0">
                        <a:moveTo>
                          <a:pt x="229" y="1"/>
                        </a:moveTo>
                        <a:cubicBezTo>
                          <a:pt x="122" y="62"/>
                          <a:pt x="92" y="92"/>
                          <a:pt x="1" y="168"/>
                        </a:cubicBezTo>
                        <a:lnTo>
                          <a:pt x="46" y="778"/>
                        </a:lnTo>
                        <a:cubicBezTo>
                          <a:pt x="153" y="854"/>
                          <a:pt x="229" y="900"/>
                          <a:pt x="321" y="976"/>
                        </a:cubicBezTo>
                        <a:lnTo>
                          <a:pt x="1174" y="976"/>
                        </a:lnTo>
                        <a:cubicBezTo>
                          <a:pt x="1265" y="900"/>
                          <a:pt x="1311" y="854"/>
                          <a:pt x="1402" y="778"/>
                        </a:cubicBezTo>
                        <a:lnTo>
                          <a:pt x="1341" y="168"/>
                        </a:lnTo>
                        <a:cubicBezTo>
                          <a:pt x="1235" y="123"/>
                          <a:pt x="1174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7" name="Google Shape;567;p31"/>
                  <p:cNvSpPr/>
                  <p:nvPr/>
                </p:nvSpPr>
                <p:spPr>
                  <a:xfrm>
                    <a:off x="2717849" y="336681"/>
                    <a:ext cx="42901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976" extrusionOk="0">
                        <a:moveTo>
                          <a:pt x="229" y="1"/>
                        </a:moveTo>
                        <a:cubicBezTo>
                          <a:pt x="137" y="62"/>
                          <a:pt x="91" y="92"/>
                          <a:pt x="0" y="168"/>
                        </a:cubicBezTo>
                        <a:lnTo>
                          <a:pt x="61" y="778"/>
                        </a:lnTo>
                        <a:cubicBezTo>
                          <a:pt x="152" y="854"/>
                          <a:pt x="198" y="900"/>
                          <a:pt x="320" y="976"/>
                        </a:cubicBezTo>
                        <a:lnTo>
                          <a:pt x="1173" y="976"/>
                        </a:lnTo>
                        <a:cubicBezTo>
                          <a:pt x="1280" y="900"/>
                          <a:pt x="1310" y="854"/>
                          <a:pt x="1402" y="778"/>
                        </a:cubicBezTo>
                        <a:lnTo>
                          <a:pt x="1326" y="168"/>
                        </a:lnTo>
                        <a:cubicBezTo>
                          <a:pt x="1219" y="123"/>
                          <a:pt x="1158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8" name="Google Shape;568;p31"/>
                  <p:cNvSpPr/>
                  <p:nvPr/>
                </p:nvSpPr>
                <p:spPr>
                  <a:xfrm>
                    <a:off x="2759342" y="336681"/>
                    <a:ext cx="43360" cy="29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7" h="976" extrusionOk="0">
                        <a:moveTo>
                          <a:pt x="229" y="1"/>
                        </a:moveTo>
                        <a:cubicBezTo>
                          <a:pt x="122" y="62"/>
                          <a:pt x="91" y="92"/>
                          <a:pt x="0" y="168"/>
                        </a:cubicBezTo>
                        <a:lnTo>
                          <a:pt x="76" y="778"/>
                        </a:lnTo>
                        <a:cubicBezTo>
                          <a:pt x="168" y="854"/>
                          <a:pt x="229" y="900"/>
                          <a:pt x="335" y="976"/>
                        </a:cubicBezTo>
                        <a:lnTo>
                          <a:pt x="1188" y="976"/>
                        </a:lnTo>
                        <a:cubicBezTo>
                          <a:pt x="1295" y="900"/>
                          <a:pt x="1326" y="854"/>
                          <a:pt x="1417" y="778"/>
                        </a:cubicBezTo>
                        <a:lnTo>
                          <a:pt x="1341" y="168"/>
                        </a:lnTo>
                        <a:cubicBezTo>
                          <a:pt x="1249" y="123"/>
                          <a:pt x="1173" y="77"/>
                          <a:pt x="106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69" name="Google Shape;569;p31"/>
                  <p:cNvSpPr/>
                  <p:nvPr/>
                </p:nvSpPr>
                <p:spPr>
                  <a:xfrm>
                    <a:off x="2635780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44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31" y="823"/>
                        </a:lnTo>
                        <a:cubicBezTo>
                          <a:pt x="122" y="899"/>
                          <a:pt x="199" y="930"/>
                          <a:pt x="305" y="1006"/>
                        </a:cubicBezTo>
                        <a:lnTo>
                          <a:pt x="1158" y="1006"/>
                        </a:lnTo>
                        <a:cubicBezTo>
                          <a:pt x="1250" y="930"/>
                          <a:pt x="1311" y="899"/>
                          <a:pt x="1402" y="823"/>
                        </a:cubicBezTo>
                        <a:lnTo>
                          <a:pt x="1341" y="198"/>
                        </a:lnTo>
                        <a:cubicBezTo>
                          <a:pt x="1235" y="122"/>
                          <a:pt x="1174" y="76"/>
                          <a:pt x="109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0" name="Google Shape;570;p31"/>
                  <p:cNvSpPr/>
                  <p:nvPr/>
                </p:nvSpPr>
                <p:spPr>
                  <a:xfrm>
                    <a:off x="2678191" y="367006"/>
                    <a:ext cx="42932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3" h="1006" extrusionOk="0">
                        <a:moveTo>
                          <a:pt x="230" y="0"/>
                        </a:moveTo>
                        <a:cubicBezTo>
                          <a:pt x="153" y="76"/>
                          <a:pt x="92" y="122"/>
                          <a:pt x="1" y="198"/>
                        </a:cubicBezTo>
                        <a:lnTo>
                          <a:pt x="62" y="823"/>
                        </a:lnTo>
                        <a:cubicBezTo>
                          <a:pt x="153" y="899"/>
                          <a:pt x="214" y="930"/>
                          <a:pt x="321" y="1006"/>
                        </a:cubicBezTo>
                        <a:lnTo>
                          <a:pt x="1174" y="1006"/>
                        </a:lnTo>
                        <a:cubicBezTo>
                          <a:pt x="1250" y="930"/>
                          <a:pt x="1311" y="899"/>
                          <a:pt x="1403" y="823"/>
                        </a:cubicBezTo>
                        <a:lnTo>
                          <a:pt x="1357" y="198"/>
                        </a:lnTo>
                        <a:cubicBezTo>
                          <a:pt x="1235" y="122"/>
                          <a:pt x="1174" y="76"/>
                          <a:pt x="108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1" name="Google Shape;571;p31"/>
                  <p:cNvSpPr/>
                  <p:nvPr/>
                </p:nvSpPr>
                <p:spPr>
                  <a:xfrm>
                    <a:off x="2721092" y="367006"/>
                    <a:ext cx="43391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" h="1006" extrusionOk="0">
                        <a:moveTo>
                          <a:pt x="229" y="0"/>
                        </a:moveTo>
                        <a:cubicBezTo>
                          <a:pt x="138" y="76"/>
                          <a:pt x="107" y="122"/>
                          <a:pt x="1" y="198"/>
                        </a:cubicBezTo>
                        <a:lnTo>
                          <a:pt x="62" y="823"/>
                        </a:lnTo>
                        <a:cubicBezTo>
                          <a:pt x="153" y="899"/>
                          <a:pt x="214" y="930"/>
                          <a:pt x="336" y="1006"/>
                        </a:cubicBezTo>
                        <a:lnTo>
                          <a:pt x="1189" y="1006"/>
                        </a:lnTo>
                        <a:cubicBezTo>
                          <a:pt x="1281" y="930"/>
                          <a:pt x="1326" y="899"/>
                          <a:pt x="1418" y="823"/>
                        </a:cubicBezTo>
                        <a:lnTo>
                          <a:pt x="1341" y="198"/>
                        </a:lnTo>
                        <a:cubicBezTo>
                          <a:pt x="1250" y="122"/>
                          <a:pt x="1174" y="76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2" name="Google Shape;572;p31"/>
                  <p:cNvSpPr/>
                  <p:nvPr/>
                </p:nvSpPr>
                <p:spPr>
                  <a:xfrm>
                    <a:off x="2763045" y="367006"/>
                    <a:ext cx="44339" cy="3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06" extrusionOk="0">
                        <a:moveTo>
                          <a:pt x="229" y="0"/>
                        </a:moveTo>
                        <a:cubicBezTo>
                          <a:pt x="138" y="76"/>
                          <a:pt x="108" y="122"/>
                          <a:pt x="1" y="198"/>
                        </a:cubicBezTo>
                        <a:lnTo>
                          <a:pt x="77" y="823"/>
                        </a:lnTo>
                        <a:lnTo>
                          <a:pt x="367" y="1006"/>
                        </a:lnTo>
                        <a:lnTo>
                          <a:pt x="1220" y="1006"/>
                        </a:lnTo>
                        <a:cubicBezTo>
                          <a:pt x="1326" y="930"/>
                          <a:pt x="1357" y="899"/>
                          <a:pt x="1448" y="823"/>
                        </a:cubicBezTo>
                        <a:lnTo>
                          <a:pt x="1357" y="198"/>
                        </a:lnTo>
                        <a:cubicBezTo>
                          <a:pt x="1266" y="122"/>
                          <a:pt x="1205" y="76"/>
                          <a:pt x="109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3" name="Google Shape;573;p31"/>
                  <p:cNvSpPr/>
                  <p:nvPr/>
                </p:nvSpPr>
                <p:spPr>
                  <a:xfrm>
                    <a:off x="2637187" y="398218"/>
                    <a:ext cx="43850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3" h="1038" extrusionOk="0">
                        <a:moveTo>
                          <a:pt x="259" y="1"/>
                        </a:moveTo>
                        <a:cubicBezTo>
                          <a:pt x="153" y="92"/>
                          <a:pt x="107" y="123"/>
                          <a:pt x="0" y="199"/>
                        </a:cubicBezTo>
                        <a:lnTo>
                          <a:pt x="46" y="854"/>
                        </a:lnTo>
                        <a:cubicBezTo>
                          <a:pt x="137" y="930"/>
                          <a:pt x="198" y="961"/>
                          <a:pt x="305" y="1037"/>
                        </a:cubicBezTo>
                        <a:lnTo>
                          <a:pt x="1189" y="1037"/>
                        </a:lnTo>
                        <a:cubicBezTo>
                          <a:pt x="1280" y="961"/>
                          <a:pt x="1341" y="930"/>
                          <a:pt x="1432" y="854"/>
                        </a:cubicBezTo>
                        <a:lnTo>
                          <a:pt x="1371" y="199"/>
                        </a:lnTo>
                        <a:cubicBezTo>
                          <a:pt x="1265" y="123"/>
                          <a:pt x="1204" y="92"/>
                          <a:pt x="1112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4" name="Google Shape;574;p31"/>
                  <p:cNvSpPr/>
                  <p:nvPr/>
                </p:nvSpPr>
                <p:spPr>
                  <a:xfrm>
                    <a:off x="2680058" y="398218"/>
                    <a:ext cx="44339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9" h="1038" extrusionOk="0">
                        <a:moveTo>
                          <a:pt x="245" y="1"/>
                        </a:moveTo>
                        <a:cubicBezTo>
                          <a:pt x="153" y="92"/>
                          <a:pt x="92" y="123"/>
                          <a:pt x="1" y="199"/>
                        </a:cubicBezTo>
                        <a:lnTo>
                          <a:pt x="47" y="854"/>
                        </a:lnTo>
                        <a:cubicBezTo>
                          <a:pt x="153" y="930"/>
                          <a:pt x="199" y="961"/>
                          <a:pt x="321" y="1037"/>
                        </a:cubicBezTo>
                        <a:lnTo>
                          <a:pt x="1189" y="1037"/>
                        </a:lnTo>
                        <a:cubicBezTo>
                          <a:pt x="1296" y="961"/>
                          <a:pt x="1342" y="930"/>
                          <a:pt x="1448" y="854"/>
                        </a:cubicBezTo>
                        <a:lnTo>
                          <a:pt x="1387" y="199"/>
                        </a:lnTo>
                        <a:cubicBezTo>
                          <a:pt x="1296" y="123"/>
                          <a:pt x="1235" y="92"/>
                          <a:pt x="111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5" name="Google Shape;575;p31"/>
                  <p:cNvSpPr/>
                  <p:nvPr/>
                </p:nvSpPr>
                <p:spPr>
                  <a:xfrm>
                    <a:off x="2723908" y="398218"/>
                    <a:ext cx="44768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3" h="1038" extrusionOk="0">
                        <a:moveTo>
                          <a:pt x="229" y="1"/>
                        </a:moveTo>
                        <a:cubicBezTo>
                          <a:pt x="152" y="92"/>
                          <a:pt x="107" y="123"/>
                          <a:pt x="0" y="199"/>
                        </a:cubicBezTo>
                        <a:lnTo>
                          <a:pt x="61" y="854"/>
                        </a:lnTo>
                        <a:lnTo>
                          <a:pt x="351" y="1037"/>
                        </a:lnTo>
                        <a:lnTo>
                          <a:pt x="1234" y="1037"/>
                        </a:lnTo>
                        <a:cubicBezTo>
                          <a:pt x="1295" y="961"/>
                          <a:pt x="1356" y="930"/>
                          <a:pt x="1463" y="854"/>
                        </a:cubicBezTo>
                        <a:lnTo>
                          <a:pt x="1387" y="199"/>
                        </a:lnTo>
                        <a:lnTo>
                          <a:pt x="10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6" name="Google Shape;576;p31"/>
                  <p:cNvSpPr/>
                  <p:nvPr/>
                </p:nvSpPr>
                <p:spPr>
                  <a:xfrm>
                    <a:off x="2766778" y="398218"/>
                    <a:ext cx="44798" cy="31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1038" extrusionOk="0">
                        <a:moveTo>
                          <a:pt x="229" y="1"/>
                        </a:moveTo>
                        <a:cubicBezTo>
                          <a:pt x="138" y="92"/>
                          <a:pt x="92" y="123"/>
                          <a:pt x="1" y="199"/>
                        </a:cubicBezTo>
                        <a:lnTo>
                          <a:pt x="77" y="854"/>
                        </a:lnTo>
                        <a:lnTo>
                          <a:pt x="366" y="1037"/>
                        </a:lnTo>
                        <a:lnTo>
                          <a:pt x="1235" y="1037"/>
                        </a:lnTo>
                        <a:cubicBezTo>
                          <a:pt x="1326" y="961"/>
                          <a:pt x="1372" y="930"/>
                          <a:pt x="1463" y="854"/>
                        </a:cubicBezTo>
                        <a:lnTo>
                          <a:pt x="1387" y="199"/>
                        </a:lnTo>
                        <a:cubicBezTo>
                          <a:pt x="1281" y="123"/>
                          <a:pt x="1220" y="92"/>
                          <a:pt x="108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577" name="Google Shape;577;p31"/>
                  <p:cNvSpPr/>
                  <p:nvPr/>
                </p:nvSpPr>
                <p:spPr>
                  <a:xfrm>
                    <a:off x="2656771" y="698465"/>
                    <a:ext cx="49450" cy="40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6" h="1327" extrusionOk="0">
                        <a:moveTo>
                          <a:pt x="259" y="1"/>
                        </a:moveTo>
                        <a:cubicBezTo>
                          <a:pt x="168" y="108"/>
                          <a:pt x="107" y="153"/>
                          <a:pt x="0" y="260"/>
                        </a:cubicBezTo>
                        <a:lnTo>
                          <a:pt x="46" y="1067"/>
                        </a:lnTo>
                        <a:cubicBezTo>
                          <a:pt x="168" y="1174"/>
                          <a:pt x="244" y="1220"/>
                          <a:pt x="351" y="1326"/>
                        </a:cubicBezTo>
                        <a:lnTo>
                          <a:pt x="1341" y="1326"/>
                        </a:lnTo>
                        <a:cubicBezTo>
                          <a:pt x="1448" y="1220"/>
                          <a:pt x="1493" y="1174"/>
                          <a:pt x="1615" y="1067"/>
                        </a:cubicBezTo>
                        <a:lnTo>
                          <a:pt x="1539" y="260"/>
                        </a:lnTo>
                        <a:cubicBezTo>
                          <a:pt x="1417" y="153"/>
                          <a:pt x="1371" y="108"/>
                          <a:pt x="123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</p:grpSp>
          </p:grpSp>
          <p:sp>
            <p:nvSpPr>
              <p:cNvPr id="578" name="Google Shape;578;p31"/>
              <p:cNvSpPr/>
              <p:nvPr/>
            </p:nvSpPr>
            <p:spPr>
              <a:xfrm>
                <a:off x="2384178" y="185725"/>
                <a:ext cx="590733" cy="589767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8665" extrusionOk="0">
                    <a:moveTo>
                      <a:pt x="5272" y="1"/>
                    </a:moveTo>
                    <a:lnTo>
                      <a:pt x="5241" y="123"/>
                    </a:lnTo>
                    <a:lnTo>
                      <a:pt x="5211" y="214"/>
                    </a:lnTo>
                    <a:lnTo>
                      <a:pt x="5180" y="305"/>
                    </a:lnTo>
                    <a:lnTo>
                      <a:pt x="4952" y="1128"/>
                    </a:lnTo>
                    <a:lnTo>
                      <a:pt x="4906" y="1265"/>
                    </a:lnTo>
                    <a:lnTo>
                      <a:pt x="4784" y="1707"/>
                    </a:lnTo>
                    <a:lnTo>
                      <a:pt x="4739" y="1814"/>
                    </a:lnTo>
                    <a:lnTo>
                      <a:pt x="4708" y="1936"/>
                    </a:lnTo>
                    <a:lnTo>
                      <a:pt x="4632" y="2179"/>
                    </a:lnTo>
                    <a:lnTo>
                      <a:pt x="4403" y="2972"/>
                    </a:lnTo>
                    <a:lnTo>
                      <a:pt x="4403" y="3002"/>
                    </a:lnTo>
                    <a:lnTo>
                      <a:pt x="4129" y="3916"/>
                    </a:lnTo>
                    <a:lnTo>
                      <a:pt x="4129" y="3931"/>
                    </a:lnTo>
                    <a:lnTo>
                      <a:pt x="3870" y="4876"/>
                    </a:lnTo>
                    <a:lnTo>
                      <a:pt x="3870" y="4907"/>
                    </a:lnTo>
                    <a:lnTo>
                      <a:pt x="3611" y="5790"/>
                    </a:lnTo>
                    <a:lnTo>
                      <a:pt x="3565" y="6034"/>
                    </a:lnTo>
                    <a:lnTo>
                      <a:pt x="3489" y="6324"/>
                    </a:lnTo>
                    <a:lnTo>
                      <a:pt x="3443" y="6445"/>
                    </a:lnTo>
                    <a:lnTo>
                      <a:pt x="3352" y="6781"/>
                    </a:lnTo>
                    <a:lnTo>
                      <a:pt x="3291" y="6994"/>
                    </a:lnTo>
                    <a:lnTo>
                      <a:pt x="3032" y="7954"/>
                    </a:lnTo>
                    <a:lnTo>
                      <a:pt x="2986" y="8060"/>
                    </a:lnTo>
                    <a:lnTo>
                      <a:pt x="2971" y="8152"/>
                    </a:lnTo>
                    <a:lnTo>
                      <a:pt x="2925" y="8274"/>
                    </a:lnTo>
                    <a:lnTo>
                      <a:pt x="2895" y="8411"/>
                    </a:lnTo>
                    <a:lnTo>
                      <a:pt x="2590" y="9477"/>
                    </a:lnTo>
                    <a:lnTo>
                      <a:pt x="2590" y="9508"/>
                    </a:lnTo>
                    <a:lnTo>
                      <a:pt x="2286" y="10590"/>
                    </a:lnTo>
                    <a:lnTo>
                      <a:pt x="2286" y="10635"/>
                    </a:lnTo>
                    <a:lnTo>
                      <a:pt x="2011" y="11549"/>
                    </a:lnTo>
                    <a:lnTo>
                      <a:pt x="1905" y="11946"/>
                    </a:lnTo>
                    <a:lnTo>
                      <a:pt x="1615" y="12936"/>
                    </a:lnTo>
                    <a:lnTo>
                      <a:pt x="1615" y="12982"/>
                    </a:lnTo>
                    <a:lnTo>
                      <a:pt x="1280" y="14170"/>
                    </a:lnTo>
                    <a:lnTo>
                      <a:pt x="1280" y="14216"/>
                    </a:lnTo>
                    <a:lnTo>
                      <a:pt x="930" y="15435"/>
                    </a:lnTo>
                    <a:lnTo>
                      <a:pt x="914" y="15465"/>
                    </a:lnTo>
                    <a:lnTo>
                      <a:pt x="564" y="16714"/>
                    </a:lnTo>
                    <a:lnTo>
                      <a:pt x="533" y="16836"/>
                    </a:lnTo>
                    <a:lnTo>
                      <a:pt x="290" y="17720"/>
                    </a:lnTo>
                    <a:lnTo>
                      <a:pt x="137" y="18238"/>
                    </a:lnTo>
                    <a:lnTo>
                      <a:pt x="92" y="18345"/>
                    </a:lnTo>
                    <a:lnTo>
                      <a:pt x="0" y="18665"/>
                    </a:lnTo>
                    <a:cubicBezTo>
                      <a:pt x="15" y="18649"/>
                      <a:pt x="19304" y="18649"/>
                      <a:pt x="19304" y="18649"/>
                    </a:cubicBezTo>
                    <a:lnTo>
                      <a:pt x="15952" y="1"/>
                    </a:lnTo>
                    <a:close/>
                  </a:path>
                </a:pathLst>
              </a:custGeom>
              <a:solidFill>
                <a:srgbClr val="A9DCFF">
                  <a:alpha val="59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579" name="Google Shape;579;p31"/>
            <p:cNvGrpSpPr/>
            <p:nvPr/>
          </p:nvGrpSpPr>
          <p:grpSpPr>
            <a:xfrm>
              <a:off x="5148639" y="3184662"/>
              <a:ext cx="885395" cy="1388541"/>
              <a:chOff x="442219" y="2897626"/>
              <a:chExt cx="208417" cy="326839"/>
            </a:xfrm>
          </p:grpSpPr>
          <p:sp>
            <p:nvSpPr>
              <p:cNvPr id="580" name="Google Shape;580;p31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sp>
        <p:nvSpPr>
          <p:cNvPr id="585" name="Google Shape;585;p31"/>
          <p:cNvSpPr/>
          <p:nvPr/>
        </p:nvSpPr>
        <p:spPr>
          <a:xfrm>
            <a:off x="1731310" y="3980907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740A9-CC46-FC4E-E5D2-C933C6DA8F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/>
          <a:lstStyle/>
          <a:p>
            <a:fld id="{044371C6-B72D-4B8A-B79C-C886F5BD413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1872691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الإزعاج الضروري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F7F5A-D4D1-6848-DAAA-BA3DFE393E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43902" y="4610666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2173665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800" dirty="0">
                <a:latin typeface="Tajawal" panose="00000500000000000000" pitchFamily="2" charset="-78"/>
                <a:cs typeface="Tajawal" panose="00000500000000000000" pitchFamily="2" charset="-78"/>
              </a:rPr>
              <a:t>كيف أعلم حالة كهرباء المدينة؟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1E715-9BB1-C933-7BBE-C65ED3931D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30150" y="4603789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2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1755813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الاستطاعة المتبقية؟؟؟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A89EB-DF24-54D6-562E-3D4F94D65A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43901" y="4596914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4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1755813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المشاكل لا تنتهي....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EE938-4E33-B8B0-B5A1-ADF73E3604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37025" y="4610664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3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873806" y="2070226"/>
            <a:ext cx="2950800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5400" dirty="0">
                <a:latin typeface="Tajawal" panose="00000500000000000000" pitchFamily="2" charset="-78"/>
                <a:cs typeface="Tajawal" panose="00000500000000000000" pitchFamily="2" charset="-78"/>
              </a:rPr>
              <a:t>أهداف المشروع</a:t>
            </a:r>
            <a:endParaRPr sz="54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/>
              <a:t>03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EFA74-4090-B323-F3DA-A9D66B8A1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5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"/>
          <p:cNvSpPr txBox="1">
            <a:spLocks noGrp="1"/>
          </p:cNvSpPr>
          <p:nvPr>
            <p:ph type="title"/>
          </p:nvPr>
        </p:nvSpPr>
        <p:spPr>
          <a:xfrm>
            <a:off x="720000" y="386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أهداف 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14" name="Google Shape;914;p39"/>
          <p:cNvSpPr txBox="1">
            <a:spLocks noGrp="1"/>
          </p:cNvSpPr>
          <p:nvPr>
            <p:ph type="subTitle" idx="9"/>
          </p:nvPr>
        </p:nvSpPr>
        <p:spPr>
          <a:xfrm>
            <a:off x="5295594" y="1826504"/>
            <a:ext cx="3128406" cy="346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600" dirty="0">
                <a:latin typeface="Tajawal" panose="00000500000000000000" pitchFamily="2" charset="-78"/>
                <a:cs typeface="Tajawal" panose="00000500000000000000" pitchFamily="2" charset="-78"/>
              </a:rPr>
              <a:t>- إزالة التعقيد</a:t>
            </a:r>
            <a:endParaRPr sz="2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16" name="Google Shape;916;p39"/>
          <p:cNvSpPr txBox="1">
            <a:spLocks noGrp="1"/>
          </p:cNvSpPr>
          <p:nvPr>
            <p:ph type="subTitle" idx="15"/>
          </p:nvPr>
        </p:nvSpPr>
        <p:spPr>
          <a:xfrm>
            <a:off x="5295594" y="2934635"/>
            <a:ext cx="3128406" cy="346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600" dirty="0">
                <a:latin typeface="Tajawal" panose="00000500000000000000" pitchFamily="2" charset="-78"/>
                <a:cs typeface="Tajawal" panose="00000500000000000000" pitchFamily="2" charset="-78"/>
              </a:rPr>
              <a:t>- التحكم عن بعد</a:t>
            </a:r>
            <a:endParaRPr sz="2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09" name="Google Shape;909;p39"/>
          <p:cNvSpPr txBox="1">
            <a:spLocks noGrp="1"/>
          </p:cNvSpPr>
          <p:nvPr>
            <p:ph type="subTitle" idx="14"/>
          </p:nvPr>
        </p:nvSpPr>
        <p:spPr>
          <a:xfrm>
            <a:off x="1181807" y="2934634"/>
            <a:ext cx="4550699" cy="346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600" dirty="0">
                <a:latin typeface="Tajawal" panose="00000500000000000000" pitchFamily="2" charset="-78"/>
                <a:cs typeface="Tajawal" panose="00000500000000000000" pitchFamily="2" charset="-78"/>
              </a:rPr>
              <a:t>- معرفة المهم بسهولة</a:t>
            </a:r>
            <a:endParaRPr sz="2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17" name="Google Shape;917;p39"/>
          <p:cNvSpPr/>
          <p:nvPr/>
        </p:nvSpPr>
        <p:spPr>
          <a:xfrm>
            <a:off x="7668060" y="3790947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06" name="Google Shape;906;p39"/>
          <p:cNvSpPr txBox="1">
            <a:spLocks noGrp="1"/>
          </p:cNvSpPr>
          <p:nvPr>
            <p:ph type="subTitle" idx="8"/>
          </p:nvPr>
        </p:nvSpPr>
        <p:spPr>
          <a:xfrm>
            <a:off x="2604100" y="1826504"/>
            <a:ext cx="3128406" cy="346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600" dirty="0">
                <a:latin typeface="Tajawal" panose="00000500000000000000" pitchFamily="2" charset="-78"/>
                <a:cs typeface="Tajawal" panose="00000500000000000000" pitchFamily="2" charset="-78"/>
              </a:rPr>
              <a:t>- خفض التكاليف</a:t>
            </a:r>
            <a:endParaRPr sz="2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05" name="Google Shape;905;p39"/>
          <p:cNvSpPr txBox="1">
            <a:spLocks noGrp="1"/>
          </p:cNvSpPr>
          <p:nvPr>
            <p:ph type="subTitle" idx="7"/>
          </p:nvPr>
        </p:nvSpPr>
        <p:spPr>
          <a:xfrm>
            <a:off x="-240068" y="1826504"/>
            <a:ext cx="3128406" cy="346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600" dirty="0">
                <a:latin typeface="Tajawal" panose="00000500000000000000" pitchFamily="2" charset="-78"/>
                <a:cs typeface="Tajawal" panose="00000500000000000000" pitchFamily="2" charset="-78"/>
              </a:rPr>
              <a:t>- التحكم السهل</a:t>
            </a:r>
            <a:endParaRPr sz="2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BDF89-C565-DE9D-0947-105C631424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9"/>
          <p:cNvSpPr txBox="1">
            <a:spLocks noGrp="1"/>
          </p:cNvSpPr>
          <p:nvPr>
            <p:ph type="title"/>
          </p:nvPr>
        </p:nvSpPr>
        <p:spPr>
          <a:xfrm>
            <a:off x="720000" y="386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أهداف 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05" name="Google Shape;905;p39"/>
          <p:cNvSpPr txBox="1">
            <a:spLocks noGrp="1"/>
          </p:cNvSpPr>
          <p:nvPr>
            <p:ph type="subTitle" idx="7"/>
          </p:nvPr>
        </p:nvSpPr>
        <p:spPr>
          <a:xfrm>
            <a:off x="719999" y="1269112"/>
            <a:ext cx="7703999" cy="2841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ajawal" panose="00000500000000000000" pitchFamily="2" charset="-78"/>
                <a:cs typeface="Tajawal" panose="00000500000000000000" pitchFamily="2" charset="-78"/>
              </a:rPr>
              <a:t> -</a:t>
            </a: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معرفة الاستطاعة المتبقية </a:t>
            </a:r>
          </a:p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أو</a:t>
            </a:r>
          </a:p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عدد الأمبير ات المتبقية للتشغيل</a:t>
            </a:r>
            <a:endParaRPr sz="40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917" name="Google Shape;917;p39"/>
          <p:cNvSpPr/>
          <p:nvPr/>
        </p:nvSpPr>
        <p:spPr>
          <a:xfrm>
            <a:off x="5673797" y="44353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ED281-1410-9F25-18EF-131C5FBB39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5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410375" y="2070226"/>
            <a:ext cx="3414231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التقنيات</a:t>
            </a:r>
            <a:b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</a:b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المستخدمة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997473-31F5-1FE9-C215-5310E49C2F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ajawal" panose="00000500000000000000" pitchFamily="2" charset="-78"/>
                <a:cs typeface="Tajawal" panose="00000500000000000000" pitchFamily="2" charset="-78"/>
              </a:rPr>
              <a:t>Software</a:t>
            </a:r>
            <a:endParaRPr sz="44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727" name="Google Shape;727;p36"/>
          <p:cNvGrpSpPr/>
          <p:nvPr/>
        </p:nvGrpSpPr>
        <p:grpSpPr>
          <a:xfrm>
            <a:off x="2525813" y="2804983"/>
            <a:ext cx="3878555" cy="3194327"/>
            <a:chOff x="2525813" y="2829282"/>
            <a:chExt cx="3878555" cy="3194327"/>
          </a:xfrm>
        </p:grpSpPr>
        <p:sp>
          <p:nvSpPr>
            <p:cNvPr id="728" name="Google Shape;728;p36"/>
            <p:cNvSpPr/>
            <p:nvPr/>
          </p:nvSpPr>
          <p:spPr>
            <a:xfrm rot="159668">
              <a:off x="2560103" y="4370611"/>
              <a:ext cx="3809974" cy="1565396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729" name="Google Shape;729;p36"/>
            <p:cNvGrpSpPr/>
            <p:nvPr/>
          </p:nvGrpSpPr>
          <p:grpSpPr>
            <a:xfrm>
              <a:off x="3159998" y="4147083"/>
              <a:ext cx="526112" cy="825048"/>
              <a:chOff x="442219" y="2897626"/>
              <a:chExt cx="208417" cy="326839"/>
            </a:xfrm>
          </p:grpSpPr>
          <p:sp>
            <p:nvSpPr>
              <p:cNvPr id="730" name="Google Shape;730;p36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735" name="Google Shape;735;p36"/>
            <p:cNvGrpSpPr/>
            <p:nvPr/>
          </p:nvGrpSpPr>
          <p:grpSpPr>
            <a:xfrm>
              <a:off x="3876778" y="2829282"/>
              <a:ext cx="1686366" cy="2210980"/>
              <a:chOff x="3876778" y="2829282"/>
              <a:chExt cx="1686366" cy="2210980"/>
            </a:xfrm>
          </p:grpSpPr>
          <p:sp>
            <p:nvSpPr>
              <p:cNvPr id="736" name="Google Shape;736;p36"/>
              <p:cNvSpPr/>
              <p:nvPr/>
            </p:nvSpPr>
            <p:spPr>
              <a:xfrm>
                <a:off x="4957532" y="3368485"/>
                <a:ext cx="328799" cy="339699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6077" extrusionOk="0">
                    <a:moveTo>
                      <a:pt x="4905" y="1"/>
                    </a:moveTo>
                    <a:cubicBezTo>
                      <a:pt x="4588" y="1"/>
                      <a:pt x="4289" y="174"/>
                      <a:pt x="4145" y="486"/>
                    </a:cubicBezTo>
                    <a:cubicBezTo>
                      <a:pt x="4145" y="501"/>
                      <a:pt x="4130" y="516"/>
                      <a:pt x="4130" y="531"/>
                    </a:cubicBezTo>
                    <a:cubicBezTo>
                      <a:pt x="3905" y="467"/>
                      <a:pt x="3667" y="428"/>
                      <a:pt x="3423" y="428"/>
                    </a:cubicBezTo>
                    <a:cubicBezTo>
                      <a:pt x="3205" y="428"/>
                      <a:pt x="2982" y="459"/>
                      <a:pt x="2758" y="531"/>
                    </a:cubicBezTo>
                    <a:cubicBezTo>
                      <a:pt x="2560" y="592"/>
                      <a:pt x="2378" y="745"/>
                      <a:pt x="2179" y="912"/>
                    </a:cubicBezTo>
                    <a:cubicBezTo>
                      <a:pt x="1981" y="1065"/>
                      <a:pt x="1920" y="1217"/>
                      <a:pt x="1783" y="1415"/>
                    </a:cubicBezTo>
                    <a:cubicBezTo>
                      <a:pt x="1692" y="1567"/>
                      <a:pt x="1616" y="1720"/>
                      <a:pt x="1570" y="1857"/>
                    </a:cubicBezTo>
                    <a:cubicBezTo>
                      <a:pt x="1311" y="2801"/>
                      <a:pt x="656" y="3761"/>
                      <a:pt x="1" y="3792"/>
                    </a:cubicBezTo>
                    <a:cubicBezTo>
                      <a:pt x="184" y="4843"/>
                      <a:pt x="991" y="4904"/>
                      <a:pt x="991" y="4904"/>
                    </a:cubicBezTo>
                    <a:cubicBezTo>
                      <a:pt x="991" y="4904"/>
                      <a:pt x="1265" y="4691"/>
                      <a:pt x="1524" y="4310"/>
                    </a:cubicBezTo>
                    <a:lnTo>
                      <a:pt x="1524" y="4310"/>
                    </a:lnTo>
                    <a:cubicBezTo>
                      <a:pt x="1372" y="4645"/>
                      <a:pt x="991" y="4980"/>
                      <a:pt x="991" y="4980"/>
                    </a:cubicBezTo>
                    <a:cubicBezTo>
                      <a:pt x="991" y="4980"/>
                      <a:pt x="1265" y="5361"/>
                      <a:pt x="1692" y="5483"/>
                    </a:cubicBezTo>
                    <a:cubicBezTo>
                      <a:pt x="2024" y="5598"/>
                      <a:pt x="2976" y="6076"/>
                      <a:pt x="3697" y="6076"/>
                    </a:cubicBezTo>
                    <a:cubicBezTo>
                      <a:pt x="3837" y="6076"/>
                      <a:pt x="3968" y="6058"/>
                      <a:pt x="4084" y="6016"/>
                    </a:cubicBezTo>
                    <a:cubicBezTo>
                      <a:pt x="3962" y="5620"/>
                      <a:pt x="4312" y="4706"/>
                      <a:pt x="4312" y="4706"/>
                    </a:cubicBezTo>
                    <a:lnTo>
                      <a:pt x="4312" y="4706"/>
                    </a:lnTo>
                    <a:cubicBezTo>
                      <a:pt x="4312" y="4706"/>
                      <a:pt x="3977" y="5849"/>
                      <a:pt x="4282" y="6001"/>
                    </a:cubicBezTo>
                    <a:cubicBezTo>
                      <a:pt x="4349" y="6020"/>
                      <a:pt x="4418" y="6028"/>
                      <a:pt x="4488" y="6028"/>
                    </a:cubicBezTo>
                    <a:cubicBezTo>
                      <a:pt x="4991" y="6028"/>
                      <a:pt x="5531" y="5605"/>
                      <a:pt x="5531" y="5605"/>
                    </a:cubicBezTo>
                    <a:cubicBezTo>
                      <a:pt x="5531" y="5605"/>
                      <a:pt x="4952" y="4950"/>
                      <a:pt x="5455" y="3015"/>
                    </a:cubicBezTo>
                    <a:cubicBezTo>
                      <a:pt x="5592" y="2466"/>
                      <a:pt x="5531" y="1948"/>
                      <a:pt x="5333" y="1522"/>
                    </a:cubicBezTo>
                    <a:cubicBezTo>
                      <a:pt x="5486" y="1491"/>
                      <a:pt x="5623" y="1354"/>
                      <a:pt x="5699" y="1186"/>
                    </a:cubicBezTo>
                    <a:cubicBezTo>
                      <a:pt x="5882" y="760"/>
                      <a:pt x="5699" y="287"/>
                      <a:pt x="5257" y="74"/>
                    </a:cubicBezTo>
                    <a:cubicBezTo>
                      <a:pt x="5142" y="25"/>
                      <a:pt x="5022" y="1"/>
                      <a:pt x="4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4042854" y="3877670"/>
                <a:ext cx="536576" cy="1150684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20585" extrusionOk="0">
                    <a:moveTo>
                      <a:pt x="5089" y="7679"/>
                    </a:moveTo>
                    <a:cubicBezTo>
                      <a:pt x="5546" y="9538"/>
                      <a:pt x="5638" y="11488"/>
                      <a:pt x="5333" y="13392"/>
                    </a:cubicBezTo>
                    <a:cubicBezTo>
                      <a:pt x="4967" y="15678"/>
                      <a:pt x="4571" y="17978"/>
                      <a:pt x="4480" y="18588"/>
                    </a:cubicBezTo>
                    <a:cubicBezTo>
                      <a:pt x="4434" y="18542"/>
                      <a:pt x="4404" y="18527"/>
                      <a:pt x="4343" y="18512"/>
                    </a:cubicBezTo>
                    <a:lnTo>
                      <a:pt x="3413" y="17994"/>
                    </a:lnTo>
                    <a:cubicBezTo>
                      <a:pt x="3413" y="17917"/>
                      <a:pt x="3626" y="15525"/>
                      <a:pt x="3672" y="15068"/>
                    </a:cubicBezTo>
                    <a:cubicBezTo>
                      <a:pt x="3703" y="14870"/>
                      <a:pt x="4723" y="10132"/>
                      <a:pt x="5028" y="8547"/>
                    </a:cubicBezTo>
                    <a:cubicBezTo>
                      <a:pt x="5043" y="8486"/>
                      <a:pt x="5074" y="8167"/>
                      <a:pt x="5089" y="7679"/>
                    </a:cubicBezTo>
                    <a:close/>
                    <a:moveTo>
                      <a:pt x="655" y="0"/>
                    </a:moveTo>
                    <a:cubicBezTo>
                      <a:pt x="747" y="259"/>
                      <a:pt x="1280" y="4738"/>
                      <a:pt x="1539" y="6963"/>
                    </a:cubicBezTo>
                    <a:cubicBezTo>
                      <a:pt x="1646" y="7831"/>
                      <a:pt x="1646" y="8685"/>
                      <a:pt x="1509" y="9538"/>
                    </a:cubicBezTo>
                    <a:cubicBezTo>
                      <a:pt x="1067" y="12478"/>
                      <a:pt x="46" y="18999"/>
                      <a:pt x="46" y="19075"/>
                    </a:cubicBezTo>
                    <a:cubicBezTo>
                      <a:pt x="0" y="19807"/>
                      <a:pt x="579" y="20431"/>
                      <a:pt x="1295" y="20477"/>
                    </a:cubicBezTo>
                    <a:lnTo>
                      <a:pt x="3794" y="20584"/>
                    </a:lnTo>
                    <a:cubicBezTo>
                      <a:pt x="3809" y="20584"/>
                      <a:pt x="3824" y="20585"/>
                      <a:pt x="3838" y="20585"/>
                    </a:cubicBezTo>
                    <a:cubicBezTo>
                      <a:pt x="4204" y="20585"/>
                      <a:pt x="4564" y="20404"/>
                      <a:pt x="4769" y="20096"/>
                    </a:cubicBezTo>
                    <a:cubicBezTo>
                      <a:pt x="5013" y="20340"/>
                      <a:pt x="5348" y="20492"/>
                      <a:pt x="5714" y="20492"/>
                    </a:cubicBezTo>
                    <a:lnTo>
                      <a:pt x="8456" y="20447"/>
                    </a:lnTo>
                    <a:cubicBezTo>
                      <a:pt x="8837" y="20447"/>
                      <a:pt x="9188" y="20218"/>
                      <a:pt x="9355" y="19868"/>
                    </a:cubicBezTo>
                    <a:cubicBezTo>
                      <a:pt x="9599" y="19380"/>
                      <a:pt x="9370" y="18801"/>
                      <a:pt x="8852" y="18542"/>
                    </a:cubicBezTo>
                    <a:lnTo>
                      <a:pt x="7710" y="18009"/>
                    </a:lnTo>
                    <a:cubicBezTo>
                      <a:pt x="7710" y="18009"/>
                      <a:pt x="8228" y="13743"/>
                      <a:pt x="8593" y="10772"/>
                    </a:cubicBezTo>
                    <a:cubicBezTo>
                      <a:pt x="8822" y="8928"/>
                      <a:pt x="8746" y="7039"/>
                      <a:pt x="8365" y="5211"/>
                    </a:cubicBezTo>
                    <a:cubicBezTo>
                      <a:pt x="7923" y="3062"/>
                      <a:pt x="7375" y="396"/>
                      <a:pt x="7283" y="168"/>
                    </a:cubicBezTo>
                    <a:cubicBezTo>
                      <a:pt x="7275" y="160"/>
                      <a:pt x="7213" y="156"/>
                      <a:pt x="7109" y="156"/>
                    </a:cubicBezTo>
                    <a:cubicBezTo>
                      <a:pt x="6807" y="156"/>
                      <a:pt x="6151" y="187"/>
                      <a:pt x="5394" y="244"/>
                    </a:cubicBezTo>
                    <a:cubicBezTo>
                      <a:pt x="5394" y="91"/>
                      <a:pt x="5409" y="0"/>
                      <a:pt x="5409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4926900" y="4185954"/>
                <a:ext cx="435231" cy="847487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15161" extrusionOk="0">
                    <a:moveTo>
                      <a:pt x="427" y="0"/>
                    </a:moveTo>
                    <a:cubicBezTo>
                      <a:pt x="427" y="0"/>
                      <a:pt x="153" y="4221"/>
                      <a:pt x="31" y="5988"/>
                    </a:cubicBezTo>
                    <a:cubicBezTo>
                      <a:pt x="0" y="6476"/>
                      <a:pt x="46" y="6994"/>
                      <a:pt x="183" y="7466"/>
                    </a:cubicBezTo>
                    <a:lnTo>
                      <a:pt x="1752" y="13058"/>
                    </a:lnTo>
                    <a:lnTo>
                      <a:pt x="1722" y="13012"/>
                    </a:lnTo>
                    <a:cubicBezTo>
                      <a:pt x="1539" y="13454"/>
                      <a:pt x="1158" y="13774"/>
                      <a:pt x="701" y="13926"/>
                    </a:cubicBezTo>
                    <a:lnTo>
                      <a:pt x="533" y="13987"/>
                    </a:lnTo>
                    <a:lnTo>
                      <a:pt x="533" y="15160"/>
                    </a:lnTo>
                    <a:lnTo>
                      <a:pt x="3992" y="15160"/>
                    </a:lnTo>
                    <a:lnTo>
                      <a:pt x="3870" y="14246"/>
                    </a:lnTo>
                    <a:lnTo>
                      <a:pt x="3901" y="14246"/>
                    </a:lnTo>
                    <a:lnTo>
                      <a:pt x="2849" y="7893"/>
                    </a:lnTo>
                    <a:cubicBezTo>
                      <a:pt x="2727" y="7192"/>
                      <a:pt x="2712" y="6460"/>
                      <a:pt x="2788" y="5744"/>
                    </a:cubicBezTo>
                    <a:cubicBezTo>
                      <a:pt x="3063" y="3840"/>
                      <a:pt x="3504" y="442"/>
                      <a:pt x="3474" y="351"/>
                    </a:cubicBezTo>
                    <a:lnTo>
                      <a:pt x="3504" y="351"/>
                    </a:lnTo>
                    <a:lnTo>
                      <a:pt x="3550" y="5897"/>
                    </a:lnTo>
                    <a:cubicBezTo>
                      <a:pt x="3550" y="6582"/>
                      <a:pt x="3672" y="7283"/>
                      <a:pt x="3885" y="7923"/>
                    </a:cubicBezTo>
                    <a:lnTo>
                      <a:pt x="5897" y="14216"/>
                    </a:lnTo>
                    <a:lnTo>
                      <a:pt x="7786" y="13865"/>
                    </a:lnTo>
                    <a:lnTo>
                      <a:pt x="6643" y="7573"/>
                    </a:lnTo>
                    <a:cubicBezTo>
                      <a:pt x="6567" y="7116"/>
                      <a:pt x="6521" y="6643"/>
                      <a:pt x="6552" y="6201"/>
                    </a:cubicBezTo>
                    <a:lnTo>
                      <a:pt x="6826" y="138"/>
                    </a:lnTo>
                    <a:lnTo>
                      <a:pt x="3474" y="0"/>
                    </a:lnTo>
                    <a:lnTo>
                      <a:pt x="3474" y="336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489794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35" y="1783"/>
                    </a:lnTo>
                    <a:lnTo>
                      <a:pt x="1051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26" y="4129"/>
                    </a:cubicBezTo>
                    <a:lnTo>
                      <a:pt x="4099" y="4129"/>
                    </a:lnTo>
                    <a:cubicBezTo>
                      <a:pt x="4510" y="4129"/>
                      <a:pt x="4800" y="3763"/>
                      <a:pt x="4784" y="3352"/>
                    </a:cubicBezTo>
                    <a:cubicBezTo>
                      <a:pt x="4754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4632199" y="3222365"/>
                <a:ext cx="169542" cy="152046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720" extrusionOk="0">
                    <a:moveTo>
                      <a:pt x="2493" y="0"/>
                    </a:moveTo>
                    <a:cubicBezTo>
                      <a:pt x="2480" y="0"/>
                      <a:pt x="2467" y="2"/>
                      <a:pt x="2454" y="7"/>
                    </a:cubicBezTo>
                    <a:cubicBezTo>
                      <a:pt x="2347" y="22"/>
                      <a:pt x="2271" y="98"/>
                      <a:pt x="2256" y="189"/>
                    </a:cubicBezTo>
                    <a:cubicBezTo>
                      <a:pt x="2240" y="144"/>
                      <a:pt x="2195" y="83"/>
                      <a:pt x="2149" y="68"/>
                    </a:cubicBezTo>
                    <a:cubicBezTo>
                      <a:pt x="2103" y="37"/>
                      <a:pt x="2073" y="22"/>
                      <a:pt x="2027" y="22"/>
                    </a:cubicBezTo>
                    <a:cubicBezTo>
                      <a:pt x="1890" y="22"/>
                      <a:pt x="1875" y="174"/>
                      <a:pt x="1814" y="311"/>
                    </a:cubicBezTo>
                    <a:cubicBezTo>
                      <a:pt x="1722" y="616"/>
                      <a:pt x="1524" y="829"/>
                      <a:pt x="1341" y="997"/>
                    </a:cubicBezTo>
                    <a:cubicBezTo>
                      <a:pt x="1372" y="967"/>
                      <a:pt x="1402" y="921"/>
                      <a:pt x="1402" y="921"/>
                    </a:cubicBezTo>
                    <a:cubicBezTo>
                      <a:pt x="1524" y="753"/>
                      <a:pt x="1570" y="708"/>
                      <a:pt x="1509" y="586"/>
                    </a:cubicBezTo>
                    <a:cubicBezTo>
                      <a:pt x="1494" y="525"/>
                      <a:pt x="1463" y="479"/>
                      <a:pt x="1418" y="464"/>
                    </a:cubicBezTo>
                    <a:cubicBezTo>
                      <a:pt x="1387" y="449"/>
                      <a:pt x="1349" y="441"/>
                      <a:pt x="1311" y="441"/>
                    </a:cubicBezTo>
                    <a:cubicBezTo>
                      <a:pt x="1273" y="441"/>
                      <a:pt x="1235" y="449"/>
                      <a:pt x="1204" y="464"/>
                    </a:cubicBezTo>
                    <a:cubicBezTo>
                      <a:pt x="1174" y="479"/>
                      <a:pt x="214" y="967"/>
                      <a:pt x="31" y="1987"/>
                    </a:cubicBezTo>
                    <a:cubicBezTo>
                      <a:pt x="1" y="2048"/>
                      <a:pt x="31" y="2124"/>
                      <a:pt x="62" y="2155"/>
                    </a:cubicBezTo>
                    <a:cubicBezTo>
                      <a:pt x="62" y="2277"/>
                      <a:pt x="138" y="2414"/>
                      <a:pt x="321" y="2505"/>
                    </a:cubicBezTo>
                    <a:cubicBezTo>
                      <a:pt x="571" y="2663"/>
                      <a:pt x="821" y="2719"/>
                      <a:pt x="1051" y="2719"/>
                    </a:cubicBezTo>
                    <a:cubicBezTo>
                      <a:pt x="1311" y="2719"/>
                      <a:pt x="1544" y="2647"/>
                      <a:pt x="1722" y="2566"/>
                    </a:cubicBezTo>
                    <a:cubicBezTo>
                      <a:pt x="1737" y="2566"/>
                      <a:pt x="1737" y="2566"/>
                      <a:pt x="1753" y="2536"/>
                    </a:cubicBezTo>
                    <a:cubicBezTo>
                      <a:pt x="1783" y="2536"/>
                      <a:pt x="1936" y="2460"/>
                      <a:pt x="2134" y="2307"/>
                    </a:cubicBezTo>
                    <a:cubicBezTo>
                      <a:pt x="2454" y="2079"/>
                      <a:pt x="2865" y="1683"/>
                      <a:pt x="3002" y="1058"/>
                    </a:cubicBezTo>
                    <a:cubicBezTo>
                      <a:pt x="3033" y="951"/>
                      <a:pt x="2987" y="845"/>
                      <a:pt x="2911" y="814"/>
                    </a:cubicBezTo>
                    <a:cubicBezTo>
                      <a:pt x="2926" y="753"/>
                      <a:pt x="2941" y="677"/>
                      <a:pt x="2956" y="601"/>
                    </a:cubicBezTo>
                    <a:cubicBezTo>
                      <a:pt x="2987" y="479"/>
                      <a:pt x="2941" y="388"/>
                      <a:pt x="2850" y="327"/>
                    </a:cubicBezTo>
                    <a:cubicBezTo>
                      <a:pt x="2834" y="311"/>
                      <a:pt x="2804" y="311"/>
                      <a:pt x="2774" y="311"/>
                    </a:cubicBezTo>
                    <a:cubicBezTo>
                      <a:pt x="2728" y="311"/>
                      <a:pt x="2697" y="311"/>
                      <a:pt x="2682" y="357"/>
                    </a:cubicBezTo>
                    <a:lnTo>
                      <a:pt x="2682" y="189"/>
                    </a:lnTo>
                    <a:cubicBezTo>
                      <a:pt x="2682" y="129"/>
                      <a:pt x="2636" y="37"/>
                      <a:pt x="2575" y="22"/>
                    </a:cubicBezTo>
                    <a:cubicBezTo>
                      <a:pt x="2554" y="11"/>
                      <a:pt x="2525" y="0"/>
                      <a:pt x="2493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4272824" y="4758250"/>
                <a:ext cx="324495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53" y="4831"/>
                    </a:cubicBezTo>
                    <a:lnTo>
                      <a:pt x="4936" y="4831"/>
                    </a:lnTo>
                    <a:cubicBezTo>
                      <a:pt x="5180" y="4831"/>
                      <a:pt x="5409" y="4663"/>
                      <a:pt x="5454" y="4419"/>
                    </a:cubicBezTo>
                    <a:cubicBezTo>
                      <a:pt x="5805" y="2332"/>
                      <a:pt x="3824" y="2104"/>
                      <a:pt x="3824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4334983" y="4143359"/>
                <a:ext cx="181449" cy="53719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961" extrusionOk="0">
                    <a:moveTo>
                      <a:pt x="3093" y="1"/>
                    </a:moveTo>
                    <a:lnTo>
                      <a:pt x="0" y="900"/>
                    </a:lnTo>
                    <a:lnTo>
                      <a:pt x="3246" y="961"/>
                    </a:lnTo>
                    <a:lnTo>
                      <a:pt x="30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4035196" y="4758250"/>
                <a:ext cx="326228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69" y="4831"/>
                    </a:cubicBezTo>
                    <a:lnTo>
                      <a:pt x="4937" y="4831"/>
                    </a:lnTo>
                    <a:cubicBezTo>
                      <a:pt x="5180" y="4831"/>
                      <a:pt x="5409" y="4663"/>
                      <a:pt x="5455" y="4419"/>
                    </a:cubicBezTo>
                    <a:cubicBezTo>
                      <a:pt x="5836" y="2332"/>
                      <a:pt x="3840" y="2104"/>
                      <a:pt x="3840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4174832" y="4185954"/>
                <a:ext cx="160207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991" extrusionOk="0">
                    <a:moveTo>
                      <a:pt x="2865" y="0"/>
                    </a:moveTo>
                    <a:lnTo>
                      <a:pt x="1" y="686"/>
                    </a:lnTo>
                    <a:lnTo>
                      <a:pt x="2789" y="991"/>
                    </a:lnTo>
                    <a:lnTo>
                      <a:pt x="28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3970465" y="3143099"/>
                <a:ext cx="635406" cy="1088301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19469" extrusionOk="0">
                    <a:moveTo>
                      <a:pt x="3945" y="1"/>
                    </a:moveTo>
                    <a:cubicBezTo>
                      <a:pt x="2356" y="1"/>
                      <a:pt x="1267" y="1034"/>
                      <a:pt x="1067" y="6361"/>
                    </a:cubicBezTo>
                    <a:cubicBezTo>
                      <a:pt x="1052" y="7519"/>
                      <a:pt x="0" y="17712"/>
                      <a:pt x="46" y="19312"/>
                    </a:cubicBezTo>
                    <a:cubicBezTo>
                      <a:pt x="46" y="19312"/>
                      <a:pt x="1254" y="19468"/>
                      <a:pt x="2864" y="19468"/>
                    </a:cubicBezTo>
                    <a:cubicBezTo>
                      <a:pt x="3766" y="19468"/>
                      <a:pt x="4793" y="19419"/>
                      <a:pt x="5805" y="19266"/>
                    </a:cubicBezTo>
                    <a:cubicBezTo>
                      <a:pt x="8624" y="18839"/>
                      <a:pt x="11336" y="17590"/>
                      <a:pt x="11351" y="17468"/>
                    </a:cubicBezTo>
                    <a:cubicBezTo>
                      <a:pt x="11366" y="17407"/>
                      <a:pt x="8685" y="7885"/>
                      <a:pt x="8532" y="7184"/>
                    </a:cubicBezTo>
                    <a:cubicBezTo>
                      <a:pt x="8075" y="4914"/>
                      <a:pt x="6795" y="358"/>
                      <a:pt x="4647" y="53"/>
                    </a:cubicBezTo>
                    <a:cubicBezTo>
                      <a:pt x="4404" y="21"/>
                      <a:pt x="4170" y="1"/>
                      <a:pt x="39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4144200" y="3149472"/>
                <a:ext cx="120966" cy="613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098" extrusionOk="0">
                    <a:moveTo>
                      <a:pt x="2057" y="0"/>
                    </a:moveTo>
                    <a:cubicBezTo>
                      <a:pt x="1996" y="0"/>
                      <a:pt x="1935" y="31"/>
                      <a:pt x="1935" y="92"/>
                    </a:cubicBezTo>
                    <a:cubicBezTo>
                      <a:pt x="1935" y="107"/>
                      <a:pt x="1920" y="793"/>
                      <a:pt x="1158" y="869"/>
                    </a:cubicBezTo>
                    <a:cubicBezTo>
                      <a:pt x="1101" y="877"/>
                      <a:pt x="1047" y="881"/>
                      <a:pt x="996" y="881"/>
                    </a:cubicBezTo>
                    <a:cubicBezTo>
                      <a:pt x="372" y="881"/>
                      <a:pt x="229" y="319"/>
                      <a:pt x="229" y="305"/>
                    </a:cubicBezTo>
                    <a:cubicBezTo>
                      <a:pt x="216" y="255"/>
                      <a:pt x="172" y="225"/>
                      <a:pt x="123" y="225"/>
                    </a:cubicBezTo>
                    <a:cubicBezTo>
                      <a:pt x="113" y="225"/>
                      <a:pt x="102" y="226"/>
                      <a:pt x="92" y="229"/>
                    </a:cubicBezTo>
                    <a:cubicBezTo>
                      <a:pt x="31" y="244"/>
                      <a:pt x="0" y="305"/>
                      <a:pt x="16" y="366"/>
                    </a:cubicBezTo>
                    <a:cubicBezTo>
                      <a:pt x="31" y="366"/>
                      <a:pt x="214" y="1097"/>
                      <a:pt x="1021" y="1097"/>
                    </a:cubicBezTo>
                    <a:lnTo>
                      <a:pt x="1204" y="1097"/>
                    </a:lnTo>
                    <a:cubicBezTo>
                      <a:pt x="2149" y="1006"/>
                      <a:pt x="2164" y="107"/>
                      <a:pt x="2164" y="107"/>
                    </a:cubicBezTo>
                    <a:cubicBezTo>
                      <a:pt x="2164" y="61"/>
                      <a:pt x="2118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4055096" y="2860865"/>
                <a:ext cx="247577" cy="246236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405" extrusionOk="0">
                    <a:moveTo>
                      <a:pt x="2543" y="1"/>
                    </a:moveTo>
                    <a:cubicBezTo>
                      <a:pt x="2136" y="1"/>
                      <a:pt x="1707" y="92"/>
                      <a:pt x="1305" y="288"/>
                    </a:cubicBezTo>
                    <a:cubicBezTo>
                      <a:pt x="1137" y="364"/>
                      <a:pt x="1000" y="471"/>
                      <a:pt x="894" y="608"/>
                    </a:cubicBezTo>
                    <a:cubicBezTo>
                      <a:pt x="680" y="669"/>
                      <a:pt x="482" y="852"/>
                      <a:pt x="330" y="1217"/>
                    </a:cubicBezTo>
                    <a:cubicBezTo>
                      <a:pt x="0" y="2120"/>
                      <a:pt x="762" y="4276"/>
                      <a:pt x="1716" y="4276"/>
                    </a:cubicBezTo>
                    <a:cubicBezTo>
                      <a:pt x="1776" y="4276"/>
                      <a:pt x="1837" y="4267"/>
                      <a:pt x="1899" y="4249"/>
                    </a:cubicBezTo>
                    <a:cubicBezTo>
                      <a:pt x="1918" y="4242"/>
                      <a:pt x="1938" y="4239"/>
                      <a:pt x="1958" y="4239"/>
                    </a:cubicBezTo>
                    <a:cubicBezTo>
                      <a:pt x="2110" y="4239"/>
                      <a:pt x="2303" y="4404"/>
                      <a:pt x="2460" y="4404"/>
                    </a:cubicBezTo>
                    <a:cubicBezTo>
                      <a:pt x="2471" y="4404"/>
                      <a:pt x="2482" y="4403"/>
                      <a:pt x="2493" y="4402"/>
                    </a:cubicBezTo>
                    <a:cubicBezTo>
                      <a:pt x="2920" y="4310"/>
                      <a:pt x="3118" y="3884"/>
                      <a:pt x="3118" y="3366"/>
                    </a:cubicBezTo>
                    <a:cubicBezTo>
                      <a:pt x="3529" y="3198"/>
                      <a:pt x="3971" y="2802"/>
                      <a:pt x="4337" y="1994"/>
                    </a:cubicBezTo>
                    <a:cubicBezTo>
                      <a:pt x="4398" y="1796"/>
                      <a:pt x="4428" y="1568"/>
                      <a:pt x="4413" y="1309"/>
                    </a:cubicBezTo>
                    <a:cubicBezTo>
                      <a:pt x="4328" y="498"/>
                      <a:pt x="3495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4127989" y="3008103"/>
                <a:ext cx="132090" cy="19100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417" extrusionOk="0">
                    <a:moveTo>
                      <a:pt x="1905" y="0"/>
                    </a:moveTo>
                    <a:lnTo>
                      <a:pt x="1" y="320"/>
                    </a:lnTo>
                    <a:lnTo>
                      <a:pt x="382" y="2606"/>
                    </a:lnTo>
                    <a:cubicBezTo>
                      <a:pt x="449" y="3076"/>
                      <a:pt x="849" y="3416"/>
                      <a:pt x="1308" y="3416"/>
                    </a:cubicBezTo>
                    <a:cubicBezTo>
                      <a:pt x="1369" y="3416"/>
                      <a:pt x="1431" y="3410"/>
                      <a:pt x="1494" y="3398"/>
                    </a:cubicBezTo>
                    <a:cubicBezTo>
                      <a:pt x="1997" y="3322"/>
                      <a:pt x="2362" y="2819"/>
                      <a:pt x="2286" y="2286"/>
                    </a:cubicBezTo>
                    <a:lnTo>
                      <a:pt x="2286" y="2240"/>
                    </a:lnTo>
                    <a:lnTo>
                      <a:pt x="2134" y="1326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4173994" y="3090722"/>
                <a:ext cx="82675" cy="5880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052" extrusionOk="0">
                    <a:moveTo>
                      <a:pt x="1311" y="0"/>
                    </a:moveTo>
                    <a:lnTo>
                      <a:pt x="1" y="46"/>
                    </a:lnTo>
                    <a:lnTo>
                      <a:pt x="1479" y="1051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4097356" y="2883448"/>
                <a:ext cx="221472" cy="228739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4092" extrusionOk="0">
                    <a:moveTo>
                      <a:pt x="2015" y="1"/>
                    </a:moveTo>
                    <a:cubicBezTo>
                      <a:pt x="1486" y="1"/>
                      <a:pt x="903" y="207"/>
                      <a:pt x="488" y="783"/>
                    </a:cubicBezTo>
                    <a:cubicBezTo>
                      <a:pt x="0" y="1468"/>
                      <a:pt x="412" y="2428"/>
                      <a:pt x="412" y="2428"/>
                    </a:cubicBezTo>
                    <a:cubicBezTo>
                      <a:pt x="412" y="2428"/>
                      <a:pt x="1171" y="4091"/>
                      <a:pt x="2338" y="4091"/>
                    </a:cubicBezTo>
                    <a:cubicBezTo>
                      <a:pt x="2430" y="4091"/>
                      <a:pt x="2524" y="4081"/>
                      <a:pt x="2621" y="4059"/>
                    </a:cubicBezTo>
                    <a:cubicBezTo>
                      <a:pt x="3962" y="3754"/>
                      <a:pt x="3566" y="1057"/>
                      <a:pt x="3261" y="524"/>
                    </a:cubicBezTo>
                    <a:cubicBezTo>
                      <a:pt x="3102" y="246"/>
                      <a:pt x="2591" y="1"/>
                      <a:pt x="2015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4052190" y="2837275"/>
                <a:ext cx="254732" cy="216833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879" extrusionOk="0">
                    <a:moveTo>
                      <a:pt x="2300" y="0"/>
                    </a:moveTo>
                    <a:cubicBezTo>
                      <a:pt x="2058" y="0"/>
                      <a:pt x="1809" y="37"/>
                      <a:pt x="1570" y="116"/>
                    </a:cubicBezTo>
                    <a:cubicBezTo>
                      <a:pt x="458" y="481"/>
                      <a:pt x="1" y="2081"/>
                      <a:pt x="824" y="2751"/>
                    </a:cubicBezTo>
                    <a:cubicBezTo>
                      <a:pt x="763" y="2858"/>
                      <a:pt x="732" y="2980"/>
                      <a:pt x="702" y="3087"/>
                    </a:cubicBezTo>
                    <a:cubicBezTo>
                      <a:pt x="624" y="3487"/>
                      <a:pt x="781" y="3878"/>
                      <a:pt x="1014" y="3878"/>
                    </a:cubicBezTo>
                    <a:cubicBezTo>
                      <a:pt x="1100" y="3878"/>
                      <a:pt x="1197" y="3824"/>
                      <a:pt x="1296" y="3696"/>
                    </a:cubicBezTo>
                    <a:cubicBezTo>
                      <a:pt x="1296" y="3696"/>
                      <a:pt x="1326" y="3666"/>
                      <a:pt x="1357" y="3605"/>
                    </a:cubicBezTo>
                    <a:lnTo>
                      <a:pt x="1509" y="2995"/>
                    </a:lnTo>
                    <a:cubicBezTo>
                      <a:pt x="1533" y="2996"/>
                      <a:pt x="1559" y="2997"/>
                      <a:pt x="1586" y="2997"/>
                    </a:cubicBezTo>
                    <a:cubicBezTo>
                      <a:pt x="2070" y="2997"/>
                      <a:pt x="2999" y="2846"/>
                      <a:pt x="3764" y="1807"/>
                    </a:cubicBezTo>
                    <a:cubicBezTo>
                      <a:pt x="3796" y="1804"/>
                      <a:pt x="3829" y="1801"/>
                      <a:pt x="3863" y="1801"/>
                    </a:cubicBezTo>
                    <a:cubicBezTo>
                      <a:pt x="3989" y="1801"/>
                      <a:pt x="4129" y="1837"/>
                      <a:pt x="4297" y="2005"/>
                    </a:cubicBezTo>
                    <a:cubicBezTo>
                      <a:pt x="4328" y="1959"/>
                      <a:pt x="4328" y="1914"/>
                      <a:pt x="4328" y="1853"/>
                    </a:cubicBezTo>
                    <a:cubicBezTo>
                      <a:pt x="4374" y="1837"/>
                      <a:pt x="4389" y="1807"/>
                      <a:pt x="4419" y="1792"/>
                    </a:cubicBezTo>
                    <a:cubicBezTo>
                      <a:pt x="4556" y="1609"/>
                      <a:pt x="4419" y="1304"/>
                      <a:pt x="4115" y="1091"/>
                    </a:cubicBezTo>
                    <a:cubicBezTo>
                      <a:pt x="4069" y="1045"/>
                      <a:pt x="4023" y="1030"/>
                      <a:pt x="3962" y="999"/>
                    </a:cubicBezTo>
                    <a:cubicBezTo>
                      <a:pt x="3822" y="393"/>
                      <a:pt x="3093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52" name="Google Shape;752;p36"/>
              <p:cNvGrpSpPr/>
              <p:nvPr/>
            </p:nvGrpSpPr>
            <p:grpSpPr>
              <a:xfrm>
                <a:off x="4233135" y="2992339"/>
                <a:ext cx="55508" cy="69706"/>
                <a:chOff x="2265336" y="1390117"/>
                <a:chExt cx="30386" cy="38158"/>
              </a:xfrm>
            </p:grpSpPr>
            <p:sp>
              <p:nvSpPr>
                <p:cNvPr id="753" name="Google Shape;753;p36"/>
                <p:cNvSpPr/>
                <p:nvPr/>
              </p:nvSpPr>
              <p:spPr>
                <a:xfrm>
                  <a:off x="2280055" y="1392687"/>
                  <a:ext cx="13556" cy="23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769" extrusionOk="0">
                      <a:moveTo>
                        <a:pt x="16" y="0"/>
                      </a:moveTo>
                      <a:cubicBezTo>
                        <a:pt x="0" y="0"/>
                        <a:pt x="0" y="15"/>
                        <a:pt x="0" y="15"/>
                      </a:cubicBezTo>
                      <a:lnTo>
                        <a:pt x="153" y="396"/>
                      </a:lnTo>
                      <a:lnTo>
                        <a:pt x="168" y="412"/>
                      </a:lnTo>
                      <a:cubicBezTo>
                        <a:pt x="168" y="412"/>
                        <a:pt x="366" y="412"/>
                        <a:pt x="366" y="549"/>
                      </a:cubicBezTo>
                      <a:cubicBezTo>
                        <a:pt x="381" y="686"/>
                        <a:pt x="138" y="701"/>
                        <a:pt x="138" y="716"/>
                      </a:cubicBezTo>
                      <a:cubicBezTo>
                        <a:pt x="122" y="716"/>
                        <a:pt x="122" y="747"/>
                        <a:pt x="122" y="747"/>
                      </a:cubicBezTo>
                      <a:cubicBezTo>
                        <a:pt x="122" y="762"/>
                        <a:pt x="138" y="762"/>
                        <a:pt x="138" y="762"/>
                      </a:cubicBezTo>
                      <a:cubicBezTo>
                        <a:pt x="143" y="767"/>
                        <a:pt x="146" y="769"/>
                        <a:pt x="149" y="769"/>
                      </a:cubicBezTo>
                      <a:cubicBezTo>
                        <a:pt x="155" y="769"/>
                        <a:pt x="158" y="762"/>
                        <a:pt x="168" y="762"/>
                      </a:cubicBezTo>
                      <a:cubicBezTo>
                        <a:pt x="244" y="747"/>
                        <a:pt x="442" y="701"/>
                        <a:pt x="427" y="549"/>
                      </a:cubicBezTo>
                      <a:cubicBezTo>
                        <a:pt x="397" y="427"/>
                        <a:pt x="275" y="381"/>
                        <a:pt x="199" y="381"/>
                      </a:cubicBezTo>
                      <a:lnTo>
                        <a:pt x="46" y="15"/>
                      </a:lnTo>
                      <a:cubicBezTo>
                        <a:pt x="46" y="0"/>
                        <a:pt x="16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4" name="Google Shape;754;p36"/>
                <p:cNvSpPr/>
                <p:nvPr/>
              </p:nvSpPr>
              <p:spPr>
                <a:xfrm>
                  <a:off x="2288653" y="1390117"/>
                  <a:ext cx="706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04" extrusionOk="0">
                      <a:moveTo>
                        <a:pt x="111" y="0"/>
                      </a:moveTo>
                      <a:cubicBezTo>
                        <a:pt x="66" y="0"/>
                        <a:pt x="22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4" y="203"/>
                        <a:pt x="202" y="176"/>
                        <a:pt x="222" y="115"/>
                      </a:cubicBezTo>
                      <a:cubicBezTo>
                        <a:pt x="231" y="45"/>
                        <a:pt x="17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5" name="Google Shape;755;p36"/>
                <p:cNvSpPr/>
                <p:nvPr/>
              </p:nvSpPr>
              <p:spPr>
                <a:xfrm>
                  <a:off x="2265336" y="1391983"/>
                  <a:ext cx="709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04" extrusionOk="0">
                      <a:moveTo>
                        <a:pt x="104" y="0"/>
                      </a:moveTo>
                      <a:cubicBezTo>
                        <a:pt x="59" y="0"/>
                        <a:pt x="16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5" y="203"/>
                        <a:pt x="202" y="176"/>
                        <a:pt x="222" y="115"/>
                      </a:cubicBezTo>
                      <a:cubicBezTo>
                        <a:pt x="231" y="45"/>
                        <a:pt x="165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6" name="Google Shape;756;p36"/>
                <p:cNvSpPr/>
                <p:nvPr/>
              </p:nvSpPr>
              <p:spPr>
                <a:xfrm>
                  <a:off x="2271181" y="1418942"/>
                  <a:ext cx="15422" cy="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305" extrusionOk="0">
                      <a:moveTo>
                        <a:pt x="120" y="1"/>
                      </a:moveTo>
                      <a:cubicBezTo>
                        <a:pt x="43" y="1"/>
                        <a:pt x="0" y="127"/>
                        <a:pt x="47" y="209"/>
                      </a:cubicBezTo>
                      <a:cubicBezTo>
                        <a:pt x="94" y="265"/>
                        <a:pt x="170" y="304"/>
                        <a:pt x="246" y="304"/>
                      </a:cubicBezTo>
                      <a:cubicBezTo>
                        <a:pt x="294" y="304"/>
                        <a:pt x="341" y="289"/>
                        <a:pt x="382" y="254"/>
                      </a:cubicBezTo>
                      <a:cubicBezTo>
                        <a:pt x="412" y="224"/>
                        <a:pt x="428" y="209"/>
                        <a:pt x="458" y="193"/>
                      </a:cubicBezTo>
                      <a:cubicBezTo>
                        <a:pt x="504" y="148"/>
                        <a:pt x="458" y="102"/>
                        <a:pt x="428" y="102"/>
                      </a:cubicBezTo>
                      <a:cubicBezTo>
                        <a:pt x="351" y="102"/>
                        <a:pt x="260" y="72"/>
                        <a:pt x="199" y="41"/>
                      </a:cubicBezTo>
                      <a:cubicBezTo>
                        <a:pt x="171" y="13"/>
                        <a:pt x="144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57" name="Google Shape;757;p36"/>
              <p:cNvSpPr/>
              <p:nvPr/>
            </p:nvSpPr>
            <p:spPr>
              <a:xfrm>
                <a:off x="3876778" y="2829282"/>
                <a:ext cx="260490" cy="41454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7416" extrusionOk="0">
                    <a:moveTo>
                      <a:pt x="2922" y="1"/>
                    </a:moveTo>
                    <a:cubicBezTo>
                      <a:pt x="2447" y="1"/>
                      <a:pt x="1892" y="241"/>
                      <a:pt x="1356" y="1036"/>
                    </a:cubicBezTo>
                    <a:cubicBezTo>
                      <a:pt x="0" y="3062"/>
                      <a:pt x="2438" y="6170"/>
                      <a:pt x="503" y="6962"/>
                    </a:cubicBezTo>
                    <a:cubicBezTo>
                      <a:pt x="711" y="7271"/>
                      <a:pt x="1087" y="7416"/>
                      <a:pt x="1514" y="7416"/>
                    </a:cubicBezTo>
                    <a:cubicBezTo>
                      <a:pt x="2837" y="7416"/>
                      <a:pt x="4660" y="6031"/>
                      <a:pt x="3566" y="3854"/>
                    </a:cubicBezTo>
                    <a:cubicBezTo>
                      <a:pt x="2536" y="1780"/>
                      <a:pt x="3628" y="563"/>
                      <a:pt x="4180" y="563"/>
                    </a:cubicBezTo>
                    <a:cubicBezTo>
                      <a:pt x="4183" y="563"/>
                      <a:pt x="4187" y="563"/>
                      <a:pt x="4190" y="563"/>
                    </a:cubicBezTo>
                    <a:cubicBezTo>
                      <a:pt x="4190" y="563"/>
                      <a:pt x="3650" y="1"/>
                      <a:pt x="2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4250632" y="2876069"/>
                <a:ext cx="552843" cy="790414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14140" extrusionOk="0">
                    <a:moveTo>
                      <a:pt x="9889" y="1"/>
                    </a:moveTo>
                    <a:lnTo>
                      <a:pt x="2210" y="1981"/>
                    </a:lnTo>
                    <a:lnTo>
                      <a:pt x="1" y="14140"/>
                    </a:lnTo>
                    <a:lnTo>
                      <a:pt x="1" y="14140"/>
                    </a:lnTo>
                    <a:lnTo>
                      <a:pt x="7527" y="12067"/>
                    </a:lnTo>
                    <a:lnTo>
                      <a:pt x="98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4242973" y="2867573"/>
                <a:ext cx="567265" cy="806569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4429" extrusionOk="0">
                    <a:moveTo>
                      <a:pt x="9874" y="275"/>
                    </a:moveTo>
                    <a:lnTo>
                      <a:pt x="7558" y="12128"/>
                    </a:lnTo>
                    <a:lnTo>
                      <a:pt x="275" y="14124"/>
                    </a:lnTo>
                    <a:lnTo>
                      <a:pt x="2439" y="2179"/>
                    </a:lnTo>
                    <a:lnTo>
                      <a:pt x="9874" y="275"/>
                    </a:lnTo>
                    <a:close/>
                    <a:moveTo>
                      <a:pt x="10148" y="0"/>
                    </a:moveTo>
                    <a:lnTo>
                      <a:pt x="2256" y="2027"/>
                    </a:lnTo>
                    <a:lnTo>
                      <a:pt x="1" y="14429"/>
                    </a:lnTo>
                    <a:lnTo>
                      <a:pt x="1" y="14429"/>
                    </a:lnTo>
                    <a:lnTo>
                      <a:pt x="7756" y="12296"/>
                    </a:lnTo>
                    <a:lnTo>
                      <a:pt x="10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60" name="Google Shape;760;p36"/>
              <p:cNvGrpSpPr/>
              <p:nvPr/>
            </p:nvGrpSpPr>
            <p:grpSpPr>
              <a:xfrm>
                <a:off x="4279587" y="2903348"/>
                <a:ext cx="494037" cy="735912"/>
                <a:chOff x="2290765" y="1341401"/>
                <a:chExt cx="270443" cy="402849"/>
              </a:xfrm>
            </p:grpSpPr>
            <p:sp>
              <p:nvSpPr>
                <p:cNvPr id="761" name="Google Shape;761;p36"/>
                <p:cNvSpPr/>
                <p:nvPr/>
              </p:nvSpPr>
              <p:spPr>
                <a:xfrm>
                  <a:off x="2486605" y="1341401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66"/>
                      </a:lnTo>
                      <a:cubicBezTo>
                        <a:pt x="503" y="533"/>
                        <a:pt x="411" y="625"/>
                        <a:pt x="229" y="823"/>
                      </a:cubicBezTo>
                      <a:lnTo>
                        <a:pt x="0" y="2027"/>
                      </a:lnTo>
                      <a:cubicBezTo>
                        <a:pt x="122" y="2118"/>
                        <a:pt x="198" y="2179"/>
                        <a:pt x="335" y="2270"/>
                      </a:cubicBezTo>
                      <a:lnTo>
                        <a:pt x="1722" y="1905"/>
                      </a:lnTo>
                      <a:cubicBezTo>
                        <a:pt x="1920" y="1737"/>
                        <a:pt x="2011" y="1615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4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2" name="Google Shape;762;p36"/>
                <p:cNvSpPr/>
                <p:nvPr/>
              </p:nvSpPr>
              <p:spPr>
                <a:xfrm>
                  <a:off x="2415735" y="1358629"/>
                  <a:ext cx="75551" cy="6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72" extrusionOk="0">
                      <a:moveTo>
                        <a:pt x="2118" y="1"/>
                      </a:moveTo>
                      <a:lnTo>
                        <a:pt x="716" y="367"/>
                      </a:lnTo>
                      <a:cubicBezTo>
                        <a:pt x="518" y="549"/>
                        <a:pt x="427" y="641"/>
                        <a:pt x="229" y="824"/>
                      </a:cubicBezTo>
                      <a:lnTo>
                        <a:pt x="0" y="2043"/>
                      </a:lnTo>
                      <a:cubicBezTo>
                        <a:pt x="137" y="2164"/>
                        <a:pt x="213" y="2195"/>
                        <a:pt x="351" y="2271"/>
                      </a:cubicBezTo>
                      <a:lnTo>
                        <a:pt x="1752" y="1921"/>
                      </a:lnTo>
                      <a:cubicBezTo>
                        <a:pt x="1950" y="1738"/>
                        <a:pt x="2042" y="1631"/>
                        <a:pt x="2240" y="1464"/>
                      </a:cubicBezTo>
                      <a:lnTo>
                        <a:pt x="2468" y="260"/>
                      </a:lnTo>
                      <a:cubicBezTo>
                        <a:pt x="2331" y="169"/>
                        <a:pt x="2255" y="108"/>
                        <a:pt x="21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3" name="Google Shape;763;p36"/>
                <p:cNvSpPr/>
                <p:nvPr/>
              </p:nvSpPr>
              <p:spPr>
                <a:xfrm>
                  <a:off x="2344865" y="1377754"/>
                  <a:ext cx="75092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2286" extrusionOk="0">
                      <a:moveTo>
                        <a:pt x="2103" y="1"/>
                      </a:moveTo>
                      <a:lnTo>
                        <a:pt x="701" y="351"/>
                      </a:lnTo>
                      <a:cubicBezTo>
                        <a:pt x="518" y="534"/>
                        <a:pt x="412" y="625"/>
                        <a:pt x="229" y="808"/>
                      </a:cubicBezTo>
                      <a:lnTo>
                        <a:pt x="0" y="2027"/>
                      </a:lnTo>
                      <a:cubicBezTo>
                        <a:pt x="137" y="2134"/>
                        <a:pt x="214" y="2179"/>
                        <a:pt x="335" y="2286"/>
                      </a:cubicBezTo>
                      <a:lnTo>
                        <a:pt x="1752" y="1920"/>
                      </a:lnTo>
                      <a:cubicBezTo>
                        <a:pt x="1935" y="1753"/>
                        <a:pt x="2042" y="1631"/>
                        <a:pt x="2225" y="1463"/>
                      </a:cubicBezTo>
                      <a:lnTo>
                        <a:pt x="2453" y="244"/>
                      </a:lnTo>
                      <a:cubicBezTo>
                        <a:pt x="2316" y="153"/>
                        <a:pt x="2240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4" name="Google Shape;764;p36"/>
                <p:cNvSpPr/>
                <p:nvPr/>
              </p:nvSpPr>
              <p:spPr>
                <a:xfrm>
                  <a:off x="2474946" y="1401530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1"/>
                      </a:moveTo>
                      <a:lnTo>
                        <a:pt x="701" y="366"/>
                      </a:lnTo>
                      <a:cubicBezTo>
                        <a:pt x="503" y="534"/>
                        <a:pt x="411" y="641"/>
                        <a:pt x="229" y="823"/>
                      </a:cubicBezTo>
                      <a:lnTo>
                        <a:pt x="0" y="2012"/>
                      </a:lnTo>
                      <a:cubicBezTo>
                        <a:pt x="122" y="2118"/>
                        <a:pt x="198" y="2164"/>
                        <a:pt x="335" y="2271"/>
                      </a:cubicBezTo>
                      <a:lnTo>
                        <a:pt x="1722" y="1905"/>
                      </a:lnTo>
                      <a:cubicBezTo>
                        <a:pt x="1920" y="1738"/>
                        <a:pt x="2011" y="1616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5" name="Google Shape;765;p36"/>
                <p:cNvSpPr/>
                <p:nvPr/>
              </p:nvSpPr>
              <p:spPr>
                <a:xfrm>
                  <a:off x="2404076" y="1420196"/>
                  <a:ext cx="75551" cy="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55" extrusionOk="0">
                      <a:moveTo>
                        <a:pt x="2118" y="0"/>
                      </a:moveTo>
                      <a:lnTo>
                        <a:pt x="716" y="366"/>
                      </a:lnTo>
                      <a:cubicBezTo>
                        <a:pt x="518" y="533"/>
                        <a:pt x="427" y="625"/>
                        <a:pt x="229" y="823"/>
                      </a:cubicBezTo>
                      <a:lnTo>
                        <a:pt x="0" y="2011"/>
                      </a:lnTo>
                      <a:cubicBezTo>
                        <a:pt x="137" y="2118"/>
                        <a:pt x="214" y="2148"/>
                        <a:pt x="366" y="2255"/>
                      </a:cubicBezTo>
                      <a:lnTo>
                        <a:pt x="1752" y="1905"/>
                      </a:lnTo>
                      <a:cubicBezTo>
                        <a:pt x="1950" y="1737"/>
                        <a:pt x="2042" y="1615"/>
                        <a:pt x="2240" y="1447"/>
                      </a:cubicBezTo>
                      <a:lnTo>
                        <a:pt x="2468" y="244"/>
                      </a:lnTo>
                      <a:cubicBezTo>
                        <a:pt x="2331" y="152"/>
                        <a:pt x="2255" y="91"/>
                        <a:pt x="21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2333666" y="1438832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3" y="1"/>
                      </a:moveTo>
                      <a:lnTo>
                        <a:pt x="686" y="351"/>
                      </a:lnTo>
                      <a:cubicBezTo>
                        <a:pt x="503" y="534"/>
                        <a:pt x="397" y="625"/>
                        <a:pt x="214" y="808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49"/>
                        <a:pt x="321" y="2286"/>
                      </a:cubicBezTo>
                      <a:lnTo>
                        <a:pt x="1738" y="1905"/>
                      </a:lnTo>
                      <a:cubicBezTo>
                        <a:pt x="1920" y="1737"/>
                        <a:pt x="2027" y="1616"/>
                        <a:pt x="2210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7" name="Google Shape;767;p36"/>
                <p:cNvSpPr/>
                <p:nvPr/>
              </p:nvSpPr>
              <p:spPr>
                <a:xfrm>
                  <a:off x="2463746" y="1460741"/>
                  <a:ext cx="74633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56" extrusionOk="0">
                      <a:moveTo>
                        <a:pt x="2088" y="1"/>
                      </a:moveTo>
                      <a:lnTo>
                        <a:pt x="701" y="366"/>
                      </a:lnTo>
                      <a:cubicBezTo>
                        <a:pt x="518" y="534"/>
                        <a:pt x="412" y="656"/>
                        <a:pt x="229" y="823"/>
                      </a:cubicBezTo>
                      <a:lnTo>
                        <a:pt x="0" y="2027"/>
                      </a:lnTo>
                      <a:cubicBezTo>
                        <a:pt x="138" y="2118"/>
                        <a:pt x="214" y="2179"/>
                        <a:pt x="336" y="2256"/>
                      </a:cubicBezTo>
                      <a:lnTo>
                        <a:pt x="1737" y="1890"/>
                      </a:lnTo>
                      <a:cubicBezTo>
                        <a:pt x="1920" y="1722"/>
                        <a:pt x="2012" y="1600"/>
                        <a:pt x="2210" y="1433"/>
                      </a:cubicBezTo>
                      <a:lnTo>
                        <a:pt x="2438" y="260"/>
                      </a:lnTo>
                      <a:cubicBezTo>
                        <a:pt x="2301" y="153"/>
                        <a:pt x="2225" y="107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8" name="Google Shape;768;p36"/>
                <p:cNvSpPr/>
                <p:nvPr/>
              </p:nvSpPr>
              <p:spPr>
                <a:xfrm>
                  <a:off x="2393336" y="1479407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088" y="0"/>
                      </a:moveTo>
                      <a:lnTo>
                        <a:pt x="702" y="366"/>
                      </a:lnTo>
                      <a:cubicBezTo>
                        <a:pt x="504" y="533"/>
                        <a:pt x="412" y="655"/>
                        <a:pt x="229" y="823"/>
                      </a:cubicBezTo>
                      <a:lnTo>
                        <a:pt x="1" y="2026"/>
                      </a:lnTo>
                      <a:cubicBezTo>
                        <a:pt x="123" y="2118"/>
                        <a:pt x="199" y="2179"/>
                        <a:pt x="336" y="2285"/>
                      </a:cubicBezTo>
                      <a:lnTo>
                        <a:pt x="1722" y="1905"/>
                      </a:lnTo>
                      <a:cubicBezTo>
                        <a:pt x="1921" y="1737"/>
                        <a:pt x="2012" y="1630"/>
                        <a:pt x="2210" y="1447"/>
                      </a:cubicBezTo>
                      <a:lnTo>
                        <a:pt x="2439" y="259"/>
                      </a:lnTo>
                      <a:cubicBezTo>
                        <a:pt x="2301" y="152"/>
                        <a:pt x="2225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9" name="Google Shape;769;p36"/>
                <p:cNvSpPr/>
                <p:nvPr/>
              </p:nvSpPr>
              <p:spPr>
                <a:xfrm>
                  <a:off x="2322466" y="1497584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4" y="0"/>
                      </a:moveTo>
                      <a:lnTo>
                        <a:pt x="687" y="381"/>
                      </a:lnTo>
                      <a:cubicBezTo>
                        <a:pt x="504" y="549"/>
                        <a:pt x="412" y="671"/>
                        <a:pt x="214" y="838"/>
                      </a:cubicBezTo>
                      <a:lnTo>
                        <a:pt x="1" y="2042"/>
                      </a:lnTo>
                      <a:cubicBezTo>
                        <a:pt x="138" y="2133"/>
                        <a:pt x="214" y="2194"/>
                        <a:pt x="336" y="2286"/>
                      </a:cubicBezTo>
                      <a:lnTo>
                        <a:pt x="1738" y="1905"/>
                      </a:lnTo>
                      <a:cubicBezTo>
                        <a:pt x="1936" y="1737"/>
                        <a:pt x="2027" y="1615"/>
                        <a:pt x="2210" y="1448"/>
                      </a:cubicBezTo>
                      <a:lnTo>
                        <a:pt x="2439" y="244"/>
                      </a:lnTo>
                      <a:cubicBezTo>
                        <a:pt x="2317" y="153"/>
                        <a:pt x="2241" y="92"/>
                        <a:pt x="21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0" name="Google Shape;770;p36"/>
                <p:cNvSpPr/>
                <p:nvPr/>
              </p:nvSpPr>
              <p:spPr>
                <a:xfrm>
                  <a:off x="2382167" y="1539077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81"/>
                      </a:lnTo>
                      <a:cubicBezTo>
                        <a:pt x="518" y="549"/>
                        <a:pt x="412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103"/>
                        <a:pt x="213" y="2148"/>
                        <a:pt x="335" y="2270"/>
                      </a:cubicBezTo>
                      <a:lnTo>
                        <a:pt x="1737" y="1889"/>
                      </a:lnTo>
                      <a:cubicBezTo>
                        <a:pt x="1920" y="1707"/>
                        <a:pt x="2011" y="1600"/>
                        <a:pt x="2209" y="1432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1" name="Google Shape;771;p36"/>
                <p:cNvSpPr/>
                <p:nvPr/>
              </p:nvSpPr>
              <p:spPr>
                <a:xfrm>
                  <a:off x="2451629" y="1520901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0"/>
                      </a:moveTo>
                      <a:lnTo>
                        <a:pt x="701" y="366"/>
                      </a:lnTo>
                      <a:cubicBezTo>
                        <a:pt x="503" y="533"/>
                        <a:pt x="412" y="655"/>
                        <a:pt x="229" y="823"/>
                      </a:cubicBezTo>
                      <a:lnTo>
                        <a:pt x="0" y="1996"/>
                      </a:lnTo>
                      <a:cubicBezTo>
                        <a:pt x="122" y="2103"/>
                        <a:pt x="198" y="2148"/>
                        <a:pt x="336" y="2270"/>
                      </a:cubicBezTo>
                      <a:lnTo>
                        <a:pt x="1722" y="1889"/>
                      </a:lnTo>
                      <a:cubicBezTo>
                        <a:pt x="1920" y="1722"/>
                        <a:pt x="2011" y="1600"/>
                        <a:pt x="2210" y="1432"/>
                      </a:cubicBezTo>
                      <a:lnTo>
                        <a:pt x="2438" y="244"/>
                      </a:lnTo>
                      <a:cubicBezTo>
                        <a:pt x="2301" y="152"/>
                        <a:pt x="2225" y="91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2312215" y="1557713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488" y="549"/>
                        <a:pt x="397" y="671"/>
                        <a:pt x="214" y="839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64"/>
                        <a:pt x="336" y="2271"/>
                      </a:cubicBezTo>
                      <a:lnTo>
                        <a:pt x="1738" y="1890"/>
                      </a:lnTo>
                      <a:cubicBezTo>
                        <a:pt x="1920" y="1707"/>
                        <a:pt x="2012" y="1600"/>
                        <a:pt x="2210" y="1433"/>
                      </a:cubicBezTo>
                      <a:lnTo>
                        <a:pt x="2439" y="244"/>
                      </a:lnTo>
                      <a:cubicBezTo>
                        <a:pt x="2301" y="153"/>
                        <a:pt x="2225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3" name="Google Shape;773;p36"/>
                <p:cNvSpPr/>
                <p:nvPr/>
              </p:nvSpPr>
              <p:spPr>
                <a:xfrm>
                  <a:off x="2440888" y="1578704"/>
                  <a:ext cx="74633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40" extrusionOk="0">
                      <a:moveTo>
                        <a:pt x="2103" y="0"/>
                      </a:moveTo>
                      <a:lnTo>
                        <a:pt x="702" y="381"/>
                      </a:lnTo>
                      <a:cubicBezTo>
                        <a:pt x="519" y="549"/>
                        <a:pt x="427" y="671"/>
                        <a:pt x="229" y="838"/>
                      </a:cubicBezTo>
                      <a:lnTo>
                        <a:pt x="1" y="2011"/>
                      </a:lnTo>
                      <a:cubicBezTo>
                        <a:pt x="138" y="2118"/>
                        <a:pt x="214" y="2164"/>
                        <a:pt x="367" y="2240"/>
                      </a:cubicBezTo>
                      <a:lnTo>
                        <a:pt x="1738" y="1859"/>
                      </a:lnTo>
                      <a:cubicBezTo>
                        <a:pt x="1921" y="1691"/>
                        <a:pt x="2027" y="1570"/>
                        <a:pt x="2210" y="1402"/>
                      </a:cubicBezTo>
                      <a:lnTo>
                        <a:pt x="2439" y="229"/>
                      </a:lnTo>
                      <a:cubicBezTo>
                        <a:pt x="2302" y="153"/>
                        <a:pt x="2225" y="92"/>
                        <a:pt x="21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4" name="Google Shape;774;p36"/>
                <p:cNvSpPr/>
                <p:nvPr/>
              </p:nvSpPr>
              <p:spPr>
                <a:xfrm>
                  <a:off x="2371426" y="1597799"/>
                  <a:ext cx="7417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" h="2256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504" y="549"/>
                        <a:pt x="412" y="671"/>
                        <a:pt x="214" y="839"/>
                      </a:cubicBezTo>
                      <a:lnTo>
                        <a:pt x="1" y="2027"/>
                      </a:lnTo>
                      <a:cubicBezTo>
                        <a:pt x="138" y="2119"/>
                        <a:pt x="214" y="2149"/>
                        <a:pt x="336" y="2256"/>
                      </a:cubicBezTo>
                      <a:lnTo>
                        <a:pt x="1722" y="1875"/>
                      </a:lnTo>
                      <a:cubicBezTo>
                        <a:pt x="1905" y="1692"/>
                        <a:pt x="2012" y="1585"/>
                        <a:pt x="2195" y="1418"/>
                      </a:cubicBezTo>
                      <a:lnTo>
                        <a:pt x="2423" y="229"/>
                      </a:lnTo>
                      <a:cubicBezTo>
                        <a:pt x="2286" y="153"/>
                        <a:pt x="2210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5" name="Google Shape;775;p36"/>
                <p:cNvSpPr/>
                <p:nvPr/>
              </p:nvSpPr>
              <p:spPr>
                <a:xfrm>
                  <a:off x="2301046" y="1616924"/>
                  <a:ext cx="7414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56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503" y="564"/>
                        <a:pt x="396" y="671"/>
                        <a:pt x="213" y="839"/>
                      </a:cubicBezTo>
                      <a:lnTo>
                        <a:pt x="0" y="2027"/>
                      </a:lnTo>
                      <a:cubicBezTo>
                        <a:pt x="137" y="2103"/>
                        <a:pt x="213" y="2164"/>
                        <a:pt x="351" y="2256"/>
                      </a:cubicBezTo>
                      <a:lnTo>
                        <a:pt x="1737" y="1875"/>
                      </a:lnTo>
                      <a:cubicBezTo>
                        <a:pt x="1920" y="1707"/>
                        <a:pt x="2026" y="1585"/>
                        <a:pt x="2209" y="1418"/>
                      </a:cubicBezTo>
                      <a:lnTo>
                        <a:pt x="2423" y="229"/>
                      </a:lnTo>
                      <a:cubicBezTo>
                        <a:pt x="2285" y="153"/>
                        <a:pt x="2209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6" name="Google Shape;776;p36"/>
                <p:cNvSpPr/>
                <p:nvPr/>
              </p:nvSpPr>
              <p:spPr>
                <a:xfrm>
                  <a:off x="2429719" y="1637915"/>
                  <a:ext cx="74144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40" extrusionOk="0">
                      <a:moveTo>
                        <a:pt x="2088" y="0"/>
                      </a:moveTo>
                      <a:lnTo>
                        <a:pt x="716" y="381"/>
                      </a:lnTo>
                      <a:cubicBezTo>
                        <a:pt x="518" y="564"/>
                        <a:pt x="427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088"/>
                        <a:pt x="214" y="2133"/>
                        <a:pt x="351" y="2240"/>
                      </a:cubicBezTo>
                      <a:lnTo>
                        <a:pt x="1722" y="1859"/>
                      </a:lnTo>
                      <a:cubicBezTo>
                        <a:pt x="1905" y="1661"/>
                        <a:pt x="2011" y="1570"/>
                        <a:pt x="2194" y="1402"/>
                      </a:cubicBezTo>
                      <a:lnTo>
                        <a:pt x="2423" y="229"/>
                      </a:lnTo>
                      <a:cubicBezTo>
                        <a:pt x="2286" y="137"/>
                        <a:pt x="2209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7" name="Google Shape;777;p36"/>
                <p:cNvSpPr/>
                <p:nvPr/>
              </p:nvSpPr>
              <p:spPr>
                <a:xfrm>
                  <a:off x="2360716" y="1656551"/>
                  <a:ext cx="73685" cy="6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2241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488" y="549"/>
                        <a:pt x="396" y="671"/>
                        <a:pt x="198" y="839"/>
                      </a:cubicBezTo>
                      <a:lnTo>
                        <a:pt x="0" y="2012"/>
                      </a:lnTo>
                      <a:cubicBezTo>
                        <a:pt x="122" y="2103"/>
                        <a:pt x="198" y="2164"/>
                        <a:pt x="320" y="2240"/>
                      </a:cubicBezTo>
                      <a:lnTo>
                        <a:pt x="1707" y="1859"/>
                      </a:lnTo>
                      <a:cubicBezTo>
                        <a:pt x="1905" y="1677"/>
                        <a:pt x="1996" y="1570"/>
                        <a:pt x="2179" y="1402"/>
                      </a:cubicBezTo>
                      <a:lnTo>
                        <a:pt x="2408" y="229"/>
                      </a:lnTo>
                      <a:cubicBezTo>
                        <a:pt x="2286" y="138"/>
                        <a:pt x="2210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8" name="Google Shape;778;p36"/>
                <p:cNvSpPr/>
                <p:nvPr/>
              </p:nvSpPr>
              <p:spPr>
                <a:xfrm>
                  <a:off x="2290765" y="1676135"/>
                  <a:ext cx="73715" cy="6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" h="2226" extrusionOk="0">
                      <a:moveTo>
                        <a:pt x="2073" y="1"/>
                      </a:moveTo>
                      <a:lnTo>
                        <a:pt x="687" y="381"/>
                      </a:lnTo>
                      <a:cubicBezTo>
                        <a:pt x="488" y="549"/>
                        <a:pt x="397" y="656"/>
                        <a:pt x="199" y="839"/>
                      </a:cubicBezTo>
                      <a:lnTo>
                        <a:pt x="1" y="1996"/>
                      </a:lnTo>
                      <a:cubicBezTo>
                        <a:pt x="123" y="2088"/>
                        <a:pt x="199" y="2134"/>
                        <a:pt x="336" y="2225"/>
                      </a:cubicBezTo>
                      <a:lnTo>
                        <a:pt x="1723" y="1844"/>
                      </a:lnTo>
                      <a:cubicBezTo>
                        <a:pt x="1921" y="1677"/>
                        <a:pt x="2012" y="1555"/>
                        <a:pt x="2210" y="1387"/>
                      </a:cubicBezTo>
                      <a:lnTo>
                        <a:pt x="2408" y="229"/>
                      </a:lnTo>
                      <a:cubicBezTo>
                        <a:pt x="2286" y="122"/>
                        <a:pt x="2210" y="92"/>
                        <a:pt x="20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79" name="Google Shape;779;p36"/>
              <p:cNvSpPr/>
              <p:nvPr/>
            </p:nvSpPr>
            <p:spPr>
              <a:xfrm>
                <a:off x="4060742" y="3520810"/>
                <a:ext cx="153331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991" extrusionOk="0">
                    <a:moveTo>
                      <a:pt x="1402" y="0"/>
                    </a:moveTo>
                    <a:cubicBezTo>
                      <a:pt x="655" y="0"/>
                      <a:pt x="0" y="290"/>
                      <a:pt x="0" y="549"/>
                    </a:cubicBezTo>
                    <a:cubicBezTo>
                      <a:pt x="0" y="823"/>
                      <a:pt x="671" y="991"/>
                      <a:pt x="1402" y="991"/>
                    </a:cubicBezTo>
                    <a:cubicBezTo>
                      <a:pt x="2118" y="991"/>
                      <a:pt x="2743" y="838"/>
                      <a:pt x="2743" y="564"/>
                    </a:cubicBezTo>
                    <a:cubicBezTo>
                      <a:pt x="2743" y="305"/>
                      <a:pt x="2133" y="0"/>
                      <a:pt x="14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4080307" y="3304424"/>
                <a:ext cx="442945" cy="40443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7235" extrusionOk="0">
                    <a:moveTo>
                      <a:pt x="6317" y="5519"/>
                    </a:moveTo>
                    <a:lnTo>
                      <a:pt x="6317" y="5519"/>
                    </a:lnTo>
                    <a:cubicBezTo>
                      <a:pt x="6294" y="5534"/>
                      <a:pt x="6271" y="5549"/>
                      <a:pt x="6247" y="5562"/>
                    </a:cubicBezTo>
                    <a:cubicBezTo>
                      <a:pt x="6271" y="5539"/>
                      <a:pt x="6304" y="5524"/>
                      <a:pt x="6317" y="5519"/>
                    </a:cubicBezTo>
                    <a:close/>
                    <a:moveTo>
                      <a:pt x="1134" y="0"/>
                    </a:moveTo>
                    <a:cubicBezTo>
                      <a:pt x="1117" y="0"/>
                      <a:pt x="1100" y="1"/>
                      <a:pt x="1082" y="1"/>
                    </a:cubicBezTo>
                    <a:cubicBezTo>
                      <a:pt x="976" y="1"/>
                      <a:pt x="839" y="32"/>
                      <a:pt x="702" y="47"/>
                    </a:cubicBezTo>
                    <a:cubicBezTo>
                      <a:pt x="321" y="93"/>
                      <a:pt x="31" y="397"/>
                      <a:pt x="31" y="809"/>
                    </a:cubicBezTo>
                    <a:cubicBezTo>
                      <a:pt x="1" y="2134"/>
                      <a:pt x="1" y="3445"/>
                      <a:pt x="168" y="4801"/>
                    </a:cubicBezTo>
                    <a:lnTo>
                      <a:pt x="168" y="4770"/>
                    </a:lnTo>
                    <a:cubicBezTo>
                      <a:pt x="184" y="4953"/>
                      <a:pt x="214" y="5151"/>
                      <a:pt x="260" y="5319"/>
                    </a:cubicBezTo>
                    <a:cubicBezTo>
                      <a:pt x="321" y="5501"/>
                      <a:pt x="397" y="5700"/>
                      <a:pt x="488" y="5867"/>
                    </a:cubicBezTo>
                    <a:cubicBezTo>
                      <a:pt x="702" y="6218"/>
                      <a:pt x="976" y="6461"/>
                      <a:pt x="1281" y="6705"/>
                    </a:cubicBezTo>
                    <a:cubicBezTo>
                      <a:pt x="1433" y="6827"/>
                      <a:pt x="1600" y="6903"/>
                      <a:pt x="1768" y="6979"/>
                    </a:cubicBezTo>
                    <a:cubicBezTo>
                      <a:pt x="1783" y="6979"/>
                      <a:pt x="1814" y="6995"/>
                      <a:pt x="1829" y="6995"/>
                    </a:cubicBezTo>
                    <a:cubicBezTo>
                      <a:pt x="1844" y="6995"/>
                      <a:pt x="1859" y="7010"/>
                      <a:pt x="1890" y="7010"/>
                    </a:cubicBezTo>
                    <a:cubicBezTo>
                      <a:pt x="1936" y="7025"/>
                      <a:pt x="1981" y="7025"/>
                      <a:pt x="2012" y="7056"/>
                    </a:cubicBezTo>
                    <a:cubicBezTo>
                      <a:pt x="2073" y="7071"/>
                      <a:pt x="2118" y="7071"/>
                      <a:pt x="2149" y="7086"/>
                    </a:cubicBezTo>
                    <a:cubicBezTo>
                      <a:pt x="2164" y="7086"/>
                      <a:pt x="2195" y="7101"/>
                      <a:pt x="2240" y="7101"/>
                    </a:cubicBezTo>
                    <a:lnTo>
                      <a:pt x="2286" y="7101"/>
                    </a:lnTo>
                    <a:cubicBezTo>
                      <a:pt x="2318" y="7110"/>
                      <a:pt x="2317" y="7113"/>
                      <a:pt x="2307" y="7113"/>
                    </a:cubicBezTo>
                    <a:cubicBezTo>
                      <a:pt x="2297" y="7113"/>
                      <a:pt x="2277" y="7110"/>
                      <a:pt x="2274" y="7110"/>
                    </a:cubicBezTo>
                    <a:cubicBezTo>
                      <a:pt x="2270" y="7110"/>
                      <a:pt x="2292" y="7114"/>
                      <a:pt x="2393" y="7132"/>
                    </a:cubicBezTo>
                    <a:cubicBezTo>
                      <a:pt x="2667" y="7147"/>
                      <a:pt x="2621" y="7177"/>
                      <a:pt x="3276" y="7223"/>
                    </a:cubicBezTo>
                    <a:cubicBezTo>
                      <a:pt x="3438" y="7231"/>
                      <a:pt x="3650" y="7235"/>
                      <a:pt x="3890" y="7235"/>
                    </a:cubicBezTo>
                    <a:cubicBezTo>
                      <a:pt x="4580" y="7235"/>
                      <a:pt x="5500" y="7203"/>
                      <a:pt x="6110" y="7147"/>
                    </a:cubicBezTo>
                    <a:cubicBezTo>
                      <a:pt x="6171" y="7147"/>
                      <a:pt x="6232" y="7132"/>
                      <a:pt x="6278" y="7132"/>
                    </a:cubicBezTo>
                    <a:cubicBezTo>
                      <a:pt x="6385" y="7101"/>
                      <a:pt x="6476" y="7086"/>
                      <a:pt x="6552" y="7071"/>
                    </a:cubicBezTo>
                    <a:lnTo>
                      <a:pt x="6583" y="7071"/>
                    </a:lnTo>
                    <a:cubicBezTo>
                      <a:pt x="6613" y="7071"/>
                      <a:pt x="6765" y="7010"/>
                      <a:pt x="6964" y="6903"/>
                    </a:cubicBezTo>
                    <a:cubicBezTo>
                      <a:pt x="7299" y="6720"/>
                      <a:pt x="7710" y="6385"/>
                      <a:pt x="7923" y="5837"/>
                    </a:cubicBezTo>
                    <a:cubicBezTo>
                      <a:pt x="7847" y="5760"/>
                      <a:pt x="7832" y="5639"/>
                      <a:pt x="7756" y="5578"/>
                    </a:cubicBezTo>
                    <a:cubicBezTo>
                      <a:pt x="7771" y="5532"/>
                      <a:pt x="7802" y="5471"/>
                      <a:pt x="7832" y="5395"/>
                    </a:cubicBezTo>
                    <a:cubicBezTo>
                      <a:pt x="7862" y="5303"/>
                      <a:pt x="7832" y="5182"/>
                      <a:pt x="7756" y="5136"/>
                    </a:cubicBezTo>
                    <a:cubicBezTo>
                      <a:pt x="7725" y="5105"/>
                      <a:pt x="7710" y="5105"/>
                      <a:pt x="7695" y="5090"/>
                    </a:cubicBezTo>
                    <a:cubicBezTo>
                      <a:pt x="7681" y="5086"/>
                      <a:pt x="7669" y="5084"/>
                      <a:pt x="7659" y="5084"/>
                    </a:cubicBezTo>
                    <a:cubicBezTo>
                      <a:pt x="7633" y="5084"/>
                      <a:pt x="7614" y="5095"/>
                      <a:pt x="7603" y="5105"/>
                    </a:cubicBezTo>
                    <a:cubicBezTo>
                      <a:pt x="7603" y="5075"/>
                      <a:pt x="7619" y="5014"/>
                      <a:pt x="7619" y="4953"/>
                    </a:cubicBezTo>
                    <a:cubicBezTo>
                      <a:pt x="7619" y="4877"/>
                      <a:pt x="7603" y="4831"/>
                      <a:pt x="7542" y="4785"/>
                    </a:cubicBezTo>
                    <a:cubicBezTo>
                      <a:pt x="7497" y="4770"/>
                      <a:pt x="7466" y="4755"/>
                      <a:pt x="7405" y="4755"/>
                    </a:cubicBezTo>
                    <a:cubicBezTo>
                      <a:pt x="7314" y="4755"/>
                      <a:pt x="7238" y="4831"/>
                      <a:pt x="7192" y="4907"/>
                    </a:cubicBezTo>
                    <a:cubicBezTo>
                      <a:pt x="7177" y="4846"/>
                      <a:pt x="7162" y="4801"/>
                      <a:pt x="7101" y="4770"/>
                    </a:cubicBezTo>
                    <a:cubicBezTo>
                      <a:pt x="7085" y="4755"/>
                      <a:pt x="7040" y="4724"/>
                      <a:pt x="7009" y="4724"/>
                    </a:cubicBezTo>
                    <a:cubicBezTo>
                      <a:pt x="7003" y="4724"/>
                      <a:pt x="6997" y="4723"/>
                      <a:pt x="6991" y="4723"/>
                    </a:cubicBezTo>
                    <a:cubicBezTo>
                      <a:pt x="6869" y="4723"/>
                      <a:pt x="6839" y="4867"/>
                      <a:pt x="6781" y="4983"/>
                    </a:cubicBezTo>
                    <a:cubicBezTo>
                      <a:pt x="6662" y="5208"/>
                      <a:pt x="6508" y="5388"/>
                      <a:pt x="6330" y="5511"/>
                    </a:cubicBezTo>
                    <a:lnTo>
                      <a:pt x="6330" y="5511"/>
                    </a:lnTo>
                    <a:cubicBezTo>
                      <a:pt x="6477" y="5364"/>
                      <a:pt x="6506" y="5332"/>
                      <a:pt x="6476" y="5227"/>
                    </a:cubicBezTo>
                    <a:cubicBezTo>
                      <a:pt x="6461" y="5166"/>
                      <a:pt x="6430" y="5136"/>
                      <a:pt x="6400" y="5105"/>
                    </a:cubicBezTo>
                    <a:cubicBezTo>
                      <a:pt x="6362" y="5087"/>
                      <a:pt x="6319" y="5073"/>
                      <a:pt x="6273" y="5073"/>
                    </a:cubicBezTo>
                    <a:cubicBezTo>
                      <a:pt x="6245" y="5073"/>
                      <a:pt x="6216" y="5078"/>
                      <a:pt x="6186" y="5090"/>
                    </a:cubicBezTo>
                    <a:cubicBezTo>
                      <a:pt x="6171" y="5090"/>
                      <a:pt x="5729" y="5258"/>
                      <a:pt x="5364" y="5623"/>
                    </a:cubicBezTo>
                    <a:cubicBezTo>
                      <a:pt x="4663" y="5608"/>
                      <a:pt x="3871" y="5623"/>
                      <a:pt x="3444" y="5562"/>
                    </a:cubicBezTo>
                    <a:cubicBezTo>
                      <a:pt x="2880" y="5471"/>
                      <a:pt x="2911" y="5486"/>
                      <a:pt x="2682" y="5441"/>
                    </a:cubicBezTo>
                    <a:cubicBezTo>
                      <a:pt x="2588" y="5423"/>
                      <a:pt x="2566" y="5419"/>
                      <a:pt x="2571" y="5419"/>
                    </a:cubicBezTo>
                    <a:cubicBezTo>
                      <a:pt x="2574" y="5419"/>
                      <a:pt x="2594" y="5421"/>
                      <a:pt x="2605" y="5421"/>
                    </a:cubicBezTo>
                    <a:cubicBezTo>
                      <a:pt x="2616" y="5421"/>
                      <a:pt x="2618" y="5419"/>
                      <a:pt x="2591" y="5410"/>
                    </a:cubicBezTo>
                    <a:cubicBezTo>
                      <a:pt x="2545" y="5402"/>
                      <a:pt x="2545" y="5402"/>
                      <a:pt x="2549" y="5402"/>
                    </a:cubicBezTo>
                    <a:cubicBezTo>
                      <a:pt x="2553" y="5402"/>
                      <a:pt x="2560" y="5402"/>
                      <a:pt x="2530" y="5395"/>
                    </a:cubicBezTo>
                    <a:cubicBezTo>
                      <a:pt x="2515" y="5395"/>
                      <a:pt x="2499" y="5380"/>
                      <a:pt x="2499" y="5380"/>
                    </a:cubicBezTo>
                    <a:cubicBezTo>
                      <a:pt x="2469" y="5380"/>
                      <a:pt x="2454" y="5364"/>
                      <a:pt x="2423" y="5334"/>
                    </a:cubicBezTo>
                    <a:cubicBezTo>
                      <a:pt x="2362" y="5319"/>
                      <a:pt x="2317" y="5288"/>
                      <a:pt x="2286" y="5242"/>
                    </a:cubicBezTo>
                    <a:cubicBezTo>
                      <a:pt x="2210" y="5166"/>
                      <a:pt x="2134" y="5090"/>
                      <a:pt x="2088" y="4999"/>
                    </a:cubicBezTo>
                    <a:cubicBezTo>
                      <a:pt x="2058" y="4938"/>
                      <a:pt x="2058" y="4877"/>
                      <a:pt x="2058" y="4801"/>
                    </a:cubicBezTo>
                    <a:lnTo>
                      <a:pt x="2058" y="4755"/>
                    </a:lnTo>
                    <a:lnTo>
                      <a:pt x="2058" y="4694"/>
                    </a:lnTo>
                    <a:lnTo>
                      <a:pt x="2058" y="4572"/>
                    </a:lnTo>
                    <a:lnTo>
                      <a:pt x="2058" y="4389"/>
                    </a:lnTo>
                    <a:cubicBezTo>
                      <a:pt x="2012" y="3460"/>
                      <a:pt x="2088" y="2287"/>
                      <a:pt x="2210" y="1205"/>
                    </a:cubicBezTo>
                    <a:cubicBezTo>
                      <a:pt x="2284" y="552"/>
                      <a:pt x="1780" y="0"/>
                      <a:pt x="113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4060742" y="3246569"/>
                <a:ext cx="172952" cy="307501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5501" extrusionOk="0">
                    <a:moveTo>
                      <a:pt x="1585" y="0"/>
                    </a:moveTo>
                    <a:cubicBezTo>
                      <a:pt x="914" y="0"/>
                      <a:pt x="31" y="244"/>
                      <a:pt x="0" y="5500"/>
                    </a:cubicBezTo>
                    <a:cubicBezTo>
                      <a:pt x="325" y="5185"/>
                      <a:pt x="1002" y="4930"/>
                      <a:pt x="1618" y="4930"/>
                    </a:cubicBezTo>
                    <a:cubicBezTo>
                      <a:pt x="2072" y="4930"/>
                      <a:pt x="2492" y="5069"/>
                      <a:pt x="2712" y="5424"/>
                    </a:cubicBezTo>
                    <a:cubicBezTo>
                      <a:pt x="2849" y="2682"/>
                      <a:pt x="3093" y="16"/>
                      <a:pt x="1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885143" y="3950898"/>
                <a:ext cx="468491" cy="46245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8273" extrusionOk="0">
                    <a:moveTo>
                      <a:pt x="6095" y="0"/>
                    </a:moveTo>
                    <a:lnTo>
                      <a:pt x="1539" y="320"/>
                    </a:lnTo>
                    <a:lnTo>
                      <a:pt x="1" y="7512"/>
                    </a:lnTo>
                    <a:cubicBezTo>
                      <a:pt x="1" y="7512"/>
                      <a:pt x="1351" y="8273"/>
                      <a:pt x="3780" y="8273"/>
                    </a:cubicBezTo>
                    <a:cubicBezTo>
                      <a:pt x="5037" y="8273"/>
                      <a:pt x="6583" y="8069"/>
                      <a:pt x="8380" y="7451"/>
                    </a:cubicBezTo>
                    <a:cubicBezTo>
                      <a:pt x="7680" y="5470"/>
                      <a:pt x="6095" y="0"/>
                      <a:pt x="6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579375" y="3469718"/>
                <a:ext cx="539203" cy="344674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6166" extrusionOk="0">
                    <a:moveTo>
                      <a:pt x="946" y="0"/>
                    </a:moveTo>
                    <a:cubicBezTo>
                      <a:pt x="900" y="0"/>
                      <a:pt x="839" y="46"/>
                      <a:pt x="793" y="91"/>
                    </a:cubicBezTo>
                    <a:cubicBezTo>
                      <a:pt x="763" y="152"/>
                      <a:pt x="748" y="213"/>
                      <a:pt x="732" y="274"/>
                    </a:cubicBezTo>
                    <a:cubicBezTo>
                      <a:pt x="702" y="198"/>
                      <a:pt x="656" y="122"/>
                      <a:pt x="565" y="91"/>
                    </a:cubicBezTo>
                    <a:lnTo>
                      <a:pt x="519" y="91"/>
                    </a:lnTo>
                    <a:cubicBezTo>
                      <a:pt x="412" y="91"/>
                      <a:pt x="351" y="152"/>
                      <a:pt x="321" y="244"/>
                    </a:cubicBezTo>
                    <a:cubicBezTo>
                      <a:pt x="306" y="366"/>
                      <a:pt x="290" y="457"/>
                      <a:pt x="290" y="549"/>
                    </a:cubicBezTo>
                    <a:cubicBezTo>
                      <a:pt x="260" y="533"/>
                      <a:pt x="230" y="533"/>
                      <a:pt x="214" y="533"/>
                    </a:cubicBezTo>
                    <a:lnTo>
                      <a:pt x="184" y="533"/>
                    </a:lnTo>
                    <a:cubicBezTo>
                      <a:pt x="77" y="533"/>
                      <a:pt x="1" y="625"/>
                      <a:pt x="1" y="731"/>
                    </a:cubicBezTo>
                    <a:cubicBezTo>
                      <a:pt x="1" y="1219"/>
                      <a:pt x="230" y="1615"/>
                      <a:pt x="443" y="1844"/>
                    </a:cubicBezTo>
                    <a:cubicBezTo>
                      <a:pt x="458" y="1874"/>
                      <a:pt x="534" y="2026"/>
                      <a:pt x="687" y="2194"/>
                    </a:cubicBezTo>
                    <a:cubicBezTo>
                      <a:pt x="885" y="2743"/>
                      <a:pt x="1875" y="5333"/>
                      <a:pt x="3124" y="5576"/>
                    </a:cubicBezTo>
                    <a:cubicBezTo>
                      <a:pt x="3246" y="5637"/>
                      <a:pt x="3368" y="5683"/>
                      <a:pt x="3505" y="5698"/>
                    </a:cubicBezTo>
                    <a:lnTo>
                      <a:pt x="6141" y="6094"/>
                    </a:lnTo>
                    <a:cubicBezTo>
                      <a:pt x="6446" y="6142"/>
                      <a:pt x="6762" y="6166"/>
                      <a:pt x="7076" y="6166"/>
                    </a:cubicBezTo>
                    <a:cubicBezTo>
                      <a:pt x="7264" y="6166"/>
                      <a:pt x="7451" y="6157"/>
                      <a:pt x="7634" y="6140"/>
                    </a:cubicBezTo>
                    <a:cubicBezTo>
                      <a:pt x="8533" y="6079"/>
                      <a:pt x="9645" y="5759"/>
                      <a:pt x="9295" y="4708"/>
                    </a:cubicBezTo>
                    <a:cubicBezTo>
                      <a:pt x="9046" y="3912"/>
                      <a:pt x="7551" y="3701"/>
                      <a:pt x="6013" y="3701"/>
                    </a:cubicBezTo>
                    <a:cubicBezTo>
                      <a:pt x="5195" y="3701"/>
                      <a:pt x="4365" y="3761"/>
                      <a:pt x="3703" y="3824"/>
                    </a:cubicBezTo>
                    <a:lnTo>
                      <a:pt x="2256" y="2026"/>
                    </a:lnTo>
                    <a:cubicBezTo>
                      <a:pt x="2256" y="1371"/>
                      <a:pt x="1845" y="884"/>
                      <a:pt x="1814" y="838"/>
                    </a:cubicBezTo>
                    <a:cubicBezTo>
                      <a:pt x="1768" y="777"/>
                      <a:pt x="1692" y="762"/>
                      <a:pt x="1646" y="762"/>
                    </a:cubicBezTo>
                    <a:cubicBezTo>
                      <a:pt x="1601" y="762"/>
                      <a:pt x="1570" y="777"/>
                      <a:pt x="1525" y="808"/>
                    </a:cubicBezTo>
                    <a:cubicBezTo>
                      <a:pt x="1433" y="884"/>
                      <a:pt x="1433" y="1006"/>
                      <a:pt x="1509" y="1082"/>
                    </a:cubicBezTo>
                    <a:cubicBezTo>
                      <a:pt x="1509" y="1082"/>
                      <a:pt x="1646" y="1265"/>
                      <a:pt x="1738" y="1508"/>
                    </a:cubicBezTo>
                    <a:cubicBezTo>
                      <a:pt x="1525" y="1265"/>
                      <a:pt x="1281" y="838"/>
                      <a:pt x="1448" y="472"/>
                    </a:cubicBezTo>
                    <a:cubicBezTo>
                      <a:pt x="1494" y="381"/>
                      <a:pt x="1448" y="244"/>
                      <a:pt x="1326" y="213"/>
                    </a:cubicBezTo>
                    <a:cubicBezTo>
                      <a:pt x="1296" y="198"/>
                      <a:pt x="1281" y="198"/>
                      <a:pt x="1235" y="198"/>
                    </a:cubicBezTo>
                    <a:cubicBezTo>
                      <a:pt x="1220" y="198"/>
                      <a:pt x="1174" y="213"/>
                      <a:pt x="1159" y="213"/>
                    </a:cubicBezTo>
                    <a:cubicBezTo>
                      <a:pt x="1159" y="152"/>
                      <a:pt x="1128" y="76"/>
                      <a:pt x="1067" y="46"/>
                    </a:cubicBezTo>
                    <a:cubicBezTo>
                      <a:pt x="1037" y="15"/>
                      <a:pt x="991" y="0"/>
                      <a:pt x="946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4822145" y="3690296"/>
                <a:ext cx="45167" cy="1124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012" extrusionOk="0">
                    <a:moveTo>
                      <a:pt x="808" y="0"/>
                    </a:moveTo>
                    <a:lnTo>
                      <a:pt x="0" y="1859"/>
                    </a:lnTo>
                    <a:lnTo>
                      <a:pt x="747" y="2011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4851939" y="3674030"/>
                <a:ext cx="318849" cy="174741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126" extrusionOk="0">
                    <a:moveTo>
                      <a:pt x="1821" y="0"/>
                    </a:moveTo>
                    <a:cubicBezTo>
                      <a:pt x="948" y="0"/>
                      <a:pt x="244" y="63"/>
                      <a:pt x="244" y="63"/>
                    </a:cubicBezTo>
                    <a:lnTo>
                      <a:pt x="0" y="3125"/>
                    </a:lnTo>
                    <a:cubicBezTo>
                      <a:pt x="0" y="3125"/>
                      <a:pt x="4251" y="2744"/>
                      <a:pt x="4967" y="1495"/>
                    </a:cubicBezTo>
                    <a:cubicBezTo>
                      <a:pt x="5704" y="221"/>
                      <a:pt x="3464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5086995" y="3470110"/>
                <a:ext cx="171219" cy="16976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3037" extrusionOk="0">
                    <a:moveTo>
                      <a:pt x="2220" y="1"/>
                    </a:moveTo>
                    <a:cubicBezTo>
                      <a:pt x="1731" y="1"/>
                      <a:pt x="1125" y="291"/>
                      <a:pt x="747" y="770"/>
                    </a:cubicBezTo>
                    <a:cubicBezTo>
                      <a:pt x="107" y="1639"/>
                      <a:pt x="1" y="2781"/>
                      <a:pt x="747" y="3025"/>
                    </a:cubicBezTo>
                    <a:cubicBezTo>
                      <a:pt x="768" y="3033"/>
                      <a:pt x="791" y="3037"/>
                      <a:pt x="816" y="3037"/>
                    </a:cubicBezTo>
                    <a:cubicBezTo>
                      <a:pt x="947" y="3037"/>
                      <a:pt x="1126" y="2937"/>
                      <a:pt x="1258" y="2937"/>
                    </a:cubicBezTo>
                    <a:cubicBezTo>
                      <a:pt x="1282" y="2937"/>
                      <a:pt x="1305" y="2941"/>
                      <a:pt x="1326" y="2949"/>
                    </a:cubicBezTo>
                    <a:cubicBezTo>
                      <a:pt x="1416" y="2987"/>
                      <a:pt x="1503" y="3005"/>
                      <a:pt x="1586" y="3005"/>
                    </a:cubicBezTo>
                    <a:cubicBezTo>
                      <a:pt x="2491" y="3005"/>
                      <a:pt x="3002" y="922"/>
                      <a:pt x="3002" y="922"/>
                    </a:cubicBezTo>
                    <a:cubicBezTo>
                      <a:pt x="3062" y="276"/>
                      <a:pt x="2696" y="1"/>
                      <a:pt x="2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5050381" y="3401074"/>
                <a:ext cx="208224" cy="18810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3365" extrusionOk="0">
                    <a:moveTo>
                      <a:pt x="1229" y="1"/>
                    </a:moveTo>
                    <a:cubicBezTo>
                      <a:pt x="723" y="1"/>
                      <a:pt x="309" y="277"/>
                      <a:pt x="107" y="817"/>
                    </a:cubicBezTo>
                    <a:cubicBezTo>
                      <a:pt x="16" y="1045"/>
                      <a:pt x="0" y="1274"/>
                      <a:pt x="31" y="1457"/>
                    </a:cubicBezTo>
                    <a:cubicBezTo>
                      <a:pt x="346" y="3240"/>
                      <a:pt x="1518" y="3364"/>
                      <a:pt x="1839" y="3364"/>
                    </a:cubicBezTo>
                    <a:cubicBezTo>
                      <a:pt x="1891" y="3364"/>
                      <a:pt x="1920" y="3361"/>
                      <a:pt x="1920" y="3361"/>
                    </a:cubicBezTo>
                    <a:cubicBezTo>
                      <a:pt x="1956" y="3363"/>
                      <a:pt x="1990" y="3364"/>
                      <a:pt x="2024" y="3364"/>
                    </a:cubicBezTo>
                    <a:cubicBezTo>
                      <a:pt x="3443" y="3364"/>
                      <a:pt x="3724" y="1542"/>
                      <a:pt x="2712" y="664"/>
                    </a:cubicBezTo>
                    <a:cubicBezTo>
                      <a:pt x="2203" y="219"/>
                      <a:pt x="1680" y="1"/>
                      <a:pt x="1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5037580" y="3538698"/>
                <a:ext cx="155959" cy="182678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3268" extrusionOk="0">
                    <a:moveTo>
                      <a:pt x="1098" y="0"/>
                    </a:moveTo>
                    <a:lnTo>
                      <a:pt x="199" y="1950"/>
                    </a:lnTo>
                    <a:cubicBezTo>
                      <a:pt x="1" y="2407"/>
                      <a:pt x="184" y="2956"/>
                      <a:pt x="656" y="3169"/>
                    </a:cubicBezTo>
                    <a:lnTo>
                      <a:pt x="687" y="3184"/>
                    </a:lnTo>
                    <a:cubicBezTo>
                      <a:pt x="808" y="3241"/>
                      <a:pt x="935" y="3268"/>
                      <a:pt x="1061" y="3268"/>
                    </a:cubicBezTo>
                    <a:cubicBezTo>
                      <a:pt x="1411" y="3268"/>
                      <a:pt x="1749" y="3063"/>
                      <a:pt x="1905" y="2727"/>
                    </a:cubicBezTo>
                    <a:lnTo>
                      <a:pt x="2789" y="792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5060611" y="3617907"/>
                <a:ext cx="85190" cy="15484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77" extrusionOk="0">
                    <a:moveTo>
                      <a:pt x="0" y="0"/>
                    </a:moveTo>
                    <a:lnTo>
                      <a:pt x="0" y="31"/>
                    </a:lnTo>
                    <a:cubicBezTo>
                      <a:pt x="76" y="92"/>
                      <a:pt x="137" y="137"/>
                      <a:pt x="214" y="168"/>
                    </a:cubicBezTo>
                    <a:cubicBezTo>
                      <a:pt x="381" y="247"/>
                      <a:pt x="554" y="276"/>
                      <a:pt x="716" y="276"/>
                    </a:cubicBezTo>
                    <a:cubicBezTo>
                      <a:pt x="1143" y="276"/>
                      <a:pt x="1498" y="76"/>
                      <a:pt x="1509" y="76"/>
                    </a:cubicBezTo>
                    <a:cubicBezTo>
                      <a:pt x="1524" y="76"/>
                      <a:pt x="1524" y="46"/>
                      <a:pt x="1509" y="31"/>
                    </a:cubicBezTo>
                    <a:cubicBezTo>
                      <a:pt x="1509" y="15"/>
                      <a:pt x="1493" y="15"/>
                      <a:pt x="1463" y="15"/>
                    </a:cubicBezTo>
                    <a:cubicBezTo>
                      <a:pt x="1463" y="15"/>
                      <a:pt x="1119" y="207"/>
                      <a:pt x="705" y="207"/>
                    </a:cubicBezTo>
                    <a:cubicBezTo>
                      <a:pt x="491" y="207"/>
                      <a:pt x="259" y="156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5001805" y="3422316"/>
                <a:ext cx="236845" cy="20716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06" extrusionOk="0">
                    <a:moveTo>
                      <a:pt x="2186" y="0"/>
                    </a:moveTo>
                    <a:cubicBezTo>
                      <a:pt x="1857" y="0"/>
                      <a:pt x="1576" y="86"/>
                      <a:pt x="1433" y="223"/>
                    </a:cubicBezTo>
                    <a:cubicBezTo>
                      <a:pt x="1007" y="604"/>
                      <a:pt x="1" y="2951"/>
                      <a:pt x="1174" y="3560"/>
                    </a:cubicBezTo>
                    <a:cubicBezTo>
                      <a:pt x="1369" y="3662"/>
                      <a:pt x="1567" y="3705"/>
                      <a:pt x="1762" y="3705"/>
                    </a:cubicBezTo>
                    <a:cubicBezTo>
                      <a:pt x="2726" y="3705"/>
                      <a:pt x="3612" y="2661"/>
                      <a:pt x="3612" y="2661"/>
                    </a:cubicBezTo>
                    <a:cubicBezTo>
                      <a:pt x="3612" y="2661"/>
                      <a:pt x="4237" y="1884"/>
                      <a:pt x="3932" y="1153"/>
                    </a:cubicBezTo>
                    <a:cubicBezTo>
                      <a:pt x="3593" y="306"/>
                      <a:pt x="2806" y="0"/>
                      <a:pt x="2186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4925167" y="3665589"/>
                <a:ext cx="391015" cy="464187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8304" extrusionOk="0">
                    <a:moveTo>
                      <a:pt x="5135" y="0"/>
                    </a:moveTo>
                    <a:cubicBezTo>
                      <a:pt x="4770" y="686"/>
                      <a:pt x="4038" y="1158"/>
                      <a:pt x="3185" y="1158"/>
                    </a:cubicBezTo>
                    <a:cubicBezTo>
                      <a:pt x="2347" y="1158"/>
                      <a:pt x="1616" y="701"/>
                      <a:pt x="1265" y="46"/>
                    </a:cubicBezTo>
                    <a:lnTo>
                      <a:pt x="1113" y="77"/>
                    </a:lnTo>
                    <a:cubicBezTo>
                      <a:pt x="458" y="198"/>
                      <a:pt x="46" y="823"/>
                      <a:pt x="184" y="1448"/>
                    </a:cubicBezTo>
                    <a:lnTo>
                      <a:pt x="366" y="2286"/>
                    </a:lnTo>
                    <a:cubicBezTo>
                      <a:pt x="504" y="2910"/>
                      <a:pt x="564" y="3550"/>
                      <a:pt x="564" y="4175"/>
                    </a:cubicBezTo>
                    <a:lnTo>
                      <a:pt x="1" y="8304"/>
                    </a:lnTo>
                    <a:lnTo>
                      <a:pt x="1" y="8304"/>
                    </a:lnTo>
                    <a:lnTo>
                      <a:pt x="6994" y="8152"/>
                    </a:lnTo>
                    <a:lnTo>
                      <a:pt x="6705" y="1265"/>
                    </a:lnTo>
                    <a:cubicBezTo>
                      <a:pt x="6781" y="610"/>
                      <a:pt x="5775" y="77"/>
                      <a:pt x="51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995041" y="3660446"/>
                <a:ext cx="215491" cy="6993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251" extrusionOk="0">
                    <a:moveTo>
                      <a:pt x="2240" y="1"/>
                    </a:moveTo>
                    <a:lnTo>
                      <a:pt x="990" y="16"/>
                    </a:lnTo>
                    <a:cubicBezTo>
                      <a:pt x="686" y="16"/>
                      <a:pt x="381" y="62"/>
                      <a:pt x="76" y="108"/>
                    </a:cubicBezTo>
                    <a:lnTo>
                      <a:pt x="0" y="138"/>
                    </a:lnTo>
                    <a:cubicBezTo>
                      <a:pt x="351" y="793"/>
                      <a:pt x="1082" y="1250"/>
                      <a:pt x="1920" y="1250"/>
                    </a:cubicBezTo>
                    <a:cubicBezTo>
                      <a:pt x="2773" y="1250"/>
                      <a:pt x="3520" y="778"/>
                      <a:pt x="3855" y="92"/>
                    </a:cubicBezTo>
                    <a:cubicBezTo>
                      <a:pt x="3382" y="31"/>
                      <a:pt x="2910" y="16"/>
                      <a:pt x="2438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93" name="Google Shape;793;p36"/>
              <p:cNvGrpSpPr/>
              <p:nvPr/>
            </p:nvGrpSpPr>
            <p:grpSpPr>
              <a:xfrm>
                <a:off x="5046971" y="3500016"/>
                <a:ext cx="61377" cy="69706"/>
                <a:chOff x="2710841" y="1668026"/>
                <a:chExt cx="33599" cy="38158"/>
              </a:xfrm>
            </p:grpSpPr>
            <p:sp>
              <p:nvSpPr>
                <p:cNvPr id="794" name="Google Shape;794;p36"/>
                <p:cNvSpPr/>
                <p:nvPr/>
              </p:nvSpPr>
              <p:spPr>
                <a:xfrm>
                  <a:off x="2710841" y="1674544"/>
                  <a:ext cx="19156" cy="2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693" extrusionOk="0">
                      <a:moveTo>
                        <a:pt x="591" y="0"/>
                      </a:moveTo>
                      <a:cubicBezTo>
                        <a:pt x="578" y="0"/>
                        <a:pt x="564" y="7"/>
                        <a:pt x="564" y="7"/>
                      </a:cubicBezTo>
                      <a:lnTo>
                        <a:pt x="320" y="327"/>
                      </a:lnTo>
                      <a:cubicBezTo>
                        <a:pt x="296" y="322"/>
                        <a:pt x="265" y="317"/>
                        <a:pt x="232" y="317"/>
                      </a:cubicBezTo>
                      <a:cubicBezTo>
                        <a:pt x="160" y="317"/>
                        <a:pt x="82" y="340"/>
                        <a:pt x="61" y="433"/>
                      </a:cubicBezTo>
                      <a:cubicBezTo>
                        <a:pt x="0" y="555"/>
                        <a:pt x="168" y="662"/>
                        <a:pt x="244" y="692"/>
                      </a:cubicBezTo>
                      <a:lnTo>
                        <a:pt x="290" y="692"/>
                      </a:lnTo>
                      <a:cubicBezTo>
                        <a:pt x="290" y="692"/>
                        <a:pt x="305" y="692"/>
                        <a:pt x="305" y="677"/>
                      </a:cubicBezTo>
                      <a:cubicBezTo>
                        <a:pt x="305" y="677"/>
                        <a:pt x="305" y="662"/>
                        <a:pt x="290" y="662"/>
                      </a:cubicBezTo>
                      <a:cubicBezTo>
                        <a:pt x="290" y="662"/>
                        <a:pt x="61" y="555"/>
                        <a:pt x="92" y="433"/>
                      </a:cubicBezTo>
                      <a:cubicBezTo>
                        <a:pt x="124" y="361"/>
                        <a:pt x="186" y="344"/>
                        <a:pt x="244" y="344"/>
                      </a:cubicBezTo>
                      <a:cubicBezTo>
                        <a:pt x="296" y="344"/>
                        <a:pt x="345" y="357"/>
                        <a:pt x="366" y="357"/>
                      </a:cubicBezTo>
                      <a:lnTo>
                        <a:pt x="610" y="22"/>
                      </a:lnTo>
                      <a:cubicBezTo>
                        <a:pt x="625" y="22"/>
                        <a:pt x="610" y="7"/>
                        <a:pt x="610" y="7"/>
                      </a:cubicBezTo>
                      <a:cubicBezTo>
                        <a:pt x="605" y="2"/>
                        <a:pt x="598" y="0"/>
                        <a:pt x="5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5" name="Google Shape;795;p36"/>
                <p:cNvSpPr/>
                <p:nvPr/>
              </p:nvSpPr>
              <p:spPr>
                <a:xfrm>
                  <a:off x="2714544" y="1668026"/>
                  <a:ext cx="6579" cy="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6" extrusionOk="0">
                      <a:moveTo>
                        <a:pt x="90" y="0"/>
                      </a:moveTo>
                      <a:cubicBezTo>
                        <a:pt x="43" y="0"/>
                        <a:pt x="3" y="27"/>
                        <a:pt x="17" y="83"/>
                      </a:cubicBezTo>
                      <a:cubicBezTo>
                        <a:pt x="0" y="157"/>
                        <a:pt x="60" y="196"/>
                        <a:pt x="118" y="196"/>
                      </a:cubicBezTo>
                      <a:cubicBezTo>
                        <a:pt x="167" y="196"/>
                        <a:pt x="215" y="169"/>
                        <a:pt x="215" y="113"/>
                      </a:cubicBezTo>
                      <a:cubicBezTo>
                        <a:pt x="215" y="39"/>
                        <a:pt x="147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6" name="Google Shape;796;p36"/>
                <p:cNvSpPr/>
                <p:nvPr/>
              </p:nvSpPr>
              <p:spPr>
                <a:xfrm>
                  <a:off x="2737861" y="1676196"/>
                  <a:ext cx="6579" cy="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1" extrusionOk="0">
                      <a:moveTo>
                        <a:pt x="99" y="0"/>
                      </a:moveTo>
                      <a:cubicBezTo>
                        <a:pt x="48" y="0"/>
                        <a:pt x="2" y="31"/>
                        <a:pt x="16" y="90"/>
                      </a:cubicBezTo>
                      <a:cubicBezTo>
                        <a:pt x="0" y="162"/>
                        <a:pt x="56" y="201"/>
                        <a:pt x="113" y="201"/>
                      </a:cubicBezTo>
                      <a:cubicBezTo>
                        <a:pt x="163" y="201"/>
                        <a:pt x="214" y="170"/>
                        <a:pt x="214" y="105"/>
                      </a:cubicBezTo>
                      <a:cubicBezTo>
                        <a:pt x="214" y="35"/>
                        <a:pt x="15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7" name="Google Shape;797;p36"/>
                <p:cNvSpPr/>
                <p:nvPr/>
              </p:nvSpPr>
              <p:spPr>
                <a:xfrm>
                  <a:off x="2718767" y="1697861"/>
                  <a:ext cx="17289" cy="8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272" extrusionOk="0">
                      <a:moveTo>
                        <a:pt x="505" y="0"/>
                      </a:moveTo>
                      <a:cubicBezTo>
                        <a:pt x="493" y="0"/>
                        <a:pt x="479" y="11"/>
                        <a:pt x="458" y="22"/>
                      </a:cubicBezTo>
                      <a:cubicBezTo>
                        <a:pt x="424" y="123"/>
                        <a:pt x="316" y="183"/>
                        <a:pt x="200" y="183"/>
                      </a:cubicBezTo>
                      <a:cubicBezTo>
                        <a:pt x="159" y="183"/>
                        <a:pt x="117" y="175"/>
                        <a:pt x="77" y="159"/>
                      </a:cubicBezTo>
                      <a:cubicBezTo>
                        <a:pt x="72" y="155"/>
                        <a:pt x="68" y="153"/>
                        <a:pt x="63" y="153"/>
                      </a:cubicBezTo>
                      <a:cubicBezTo>
                        <a:pt x="53" y="153"/>
                        <a:pt x="42" y="163"/>
                        <a:pt x="31" y="174"/>
                      </a:cubicBezTo>
                      <a:cubicBezTo>
                        <a:pt x="1" y="205"/>
                        <a:pt x="31" y="220"/>
                        <a:pt x="46" y="235"/>
                      </a:cubicBezTo>
                      <a:cubicBezTo>
                        <a:pt x="96" y="260"/>
                        <a:pt x="149" y="271"/>
                        <a:pt x="201" y="271"/>
                      </a:cubicBezTo>
                      <a:cubicBezTo>
                        <a:pt x="342" y="271"/>
                        <a:pt x="478" y="190"/>
                        <a:pt x="534" y="68"/>
                      </a:cubicBezTo>
                      <a:cubicBezTo>
                        <a:pt x="564" y="37"/>
                        <a:pt x="534" y="22"/>
                        <a:pt x="519" y="7"/>
                      </a:cubicBezTo>
                      <a:cubicBezTo>
                        <a:pt x="514" y="2"/>
                        <a:pt x="510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98" name="Google Shape;798;p36"/>
              <p:cNvSpPr/>
              <p:nvPr/>
            </p:nvSpPr>
            <p:spPr>
              <a:xfrm>
                <a:off x="5044400" y="3406832"/>
                <a:ext cx="210572" cy="15573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786" extrusionOk="0">
                    <a:moveTo>
                      <a:pt x="1679" y="1"/>
                    </a:moveTo>
                    <a:cubicBezTo>
                      <a:pt x="1070" y="1"/>
                      <a:pt x="432" y="430"/>
                      <a:pt x="1" y="1521"/>
                    </a:cubicBezTo>
                    <a:cubicBezTo>
                      <a:pt x="1" y="1521"/>
                      <a:pt x="1204" y="1597"/>
                      <a:pt x="3307" y="2786"/>
                    </a:cubicBezTo>
                    <a:cubicBezTo>
                      <a:pt x="3767" y="1378"/>
                      <a:pt x="2770" y="1"/>
                      <a:pt x="1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510745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50" y="1783"/>
                    </a:lnTo>
                    <a:lnTo>
                      <a:pt x="1052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41" y="4129"/>
                    </a:cubicBezTo>
                    <a:lnTo>
                      <a:pt x="4114" y="4129"/>
                    </a:lnTo>
                    <a:cubicBezTo>
                      <a:pt x="4495" y="4129"/>
                      <a:pt x="4800" y="3763"/>
                      <a:pt x="4784" y="3352"/>
                    </a:cubicBezTo>
                    <a:cubicBezTo>
                      <a:pt x="4769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980563" y="3980693"/>
                <a:ext cx="574923" cy="628586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11245" extrusionOk="0">
                    <a:moveTo>
                      <a:pt x="0" y="1"/>
                    </a:moveTo>
                    <a:lnTo>
                      <a:pt x="2560" y="11245"/>
                    </a:lnTo>
                    <a:lnTo>
                      <a:pt x="10284" y="11123"/>
                    </a:lnTo>
                    <a:lnTo>
                      <a:pt x="7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973743" y="3975606"/>
                <a:ext cx="589401" cy="639654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11443" extrusionOk="0">
                    <a:moveTo>
                      <a:pt x="7969" y="214"/>
                    </a:moveTo>
                    <a:lnTo>
                      <a:pt x="10284" y="11107"/>
                    </a:lnTo>
                    <a:lnTo>
                      <a:pt x="2758" y="11214"/>
                    </a:lnTo>
                    <a:lnTo>
                      <a:pt x="244" y="214"/>
                    </a:lnTo>
                    <a:close/>
                    <a:moveTo>
                      <a:pt x="0" y="0"/>
                    </a:moveTo>
                    <a:lnTo>
                      <a:pt x="2606" y="11442"/>
                    </a:lnTo>
                    <a:lnTo>
                      <a:pt x="10543" y="11336"/>
                    </a:lnTo>
                    <a:lnTo>
                      <a:pt x="8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02" name="Google Shape;802;p36"/>
              <p:cNvGrpSpPr/>
              <p:nvPr/>
            </p:nvGrpSpPr>
            <p:grpSpPr>
              <a:xfrm>
                <a:off x="5012034" y="3996009"/>
                <a:ext cx="513657" cy="597953"/>
                <a:chOff x="2691716" y="1939540"/>
                <a:chExt cx="281183" cy="327328"/>
              </a:xfrm>
            </p:grpSpPr>
            <p:sp>
              <p:nvSpPr>
                <p:cNvPr id="803" name="Google Shape;803;p36"/>
                <p:cNvSpPr/>
                <p:nvPr/>
              </p:nvSpPr>
              <p:spPr>
                <a:xfrm>
                  <a:off x="2837648" y="1939540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366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60" y="1418"/>
                      </a:lnTo>
                      <a:cubicBezTo>
                        <a:pt x="443" y="1555"/>
                        <a:pt x="564" y="1631"/>
                        <a:pt x="732" y="1753"/>
                      </a:cubicBezTo>
                      <a:lnTo>
                        <a:pt x="2179" y="1753"/>
                      </a:lnTo>
                      <a:cubicBezTo>
                        <a:pt x="2332" y="1616"/>
                        <a:pt x="2408" y="1555"/>
                        <a:pt x="2545" y="1418"/>
                      </a:cubicBezTo>
                      <a:lnTo>
                        <a:pt x="2317" y="321"/>
                      </a:lnTo>
                      <a:cubicBezTo>
                        <a:pt x="2118" y="184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4" name="Google Shape;804;p36"/>
                <p:cNvSpPr/>
                <p:nvPr/>
              </p:nvSpPr>
              <p:spPr>
                <a:xfrm>
                  <a:off x="2764912" y="1939540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45" y="1448"/>
                      </a:lnTo>
                      <a:cubicBezTo>
                        <a:pt x="443" y="1555"/>
                        <a:pt x="549" y="1631"/>
                        <a:pt x="747" y="1753"/>
                      </a:cubicBezTo>
                      <a:lnTo>
                        <a:pt x="2195" y="1753"/>
                      </a:lnTo>
                      <a:cubicBezTo>
                        <a:pt x="2347" y="1616"/>
                        <a:pt x="2423" y="1555"/>
                        <a:pt x="2560" y="1418"/>
                      </a:cubicBezTo>
                      <a:lnTo>
                        <a:pt x="2301" y="321"/>
                      </a:lnTo>
                      <a:cubicBezTo>
                        <a:pt x="2119" y="184"/>
                        <a:pt x="1997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5" name="Google Shape;805;p36"/>
                <p:cNvSpPr/>
                <p:nvPr/>
              </p:nvSpPr>
              <p:spPr>
                <a:xfrm>
                  <a:off x="2691716" y="1939540"/>
                  <a:ext cx="7836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69" extrusionOk="0">
                      <a:moveTo>
                        <a:pt x="351" y="1"/>
                      </a:moveTo>
                      <a:cubicBezTo>
                        <a:pt x="199" y="108"/>
                        <a:pt x="123" y="184"/>
                        <a:pt x="1" y="321"/>
                      </a:cubicBezTo>
                      <a:lnTo>
                        <a:pt x="245" y="1448"/>
                      </a:lnTo>
                      <a:cubicBezTo>
                        <a:pt x="458" y="1570"/>
                        <a:pt x="565" y="1646"/>
                        <a:pt x="763" y="1768"/>
                      </a:cubicBezTo>
                      <a:lnTo>
                        <a:pt x="2210" y="1768"/>
                      </a:lnTo>
                      <a:cubicBezTo>
                        <a:pt x="2347" y="1631"/>
                        <a:pt x="2439" y="1570"/>
                        <a:pt x="2560" y="1448"/>
                      </a:cubicBezTo>
                      <a:lnTo>
                        <a:pt x="2317" y="321"/>
                      </a:lnTo>
                      <a:cubicBezTo>
                        <a:pt x="2134" y="199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6" name="Google Shape;806;p36"/>
                <p:cNvSpPr/>
                <p:nvPr/>
              </p:nvSpPr>
              <p:spPr>
                <a:xfrm>
                  <a:off x="2850255" y="1994558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350" y="1"/>
                      </a:moveTo>
                      <a:cubicBezTo>
                        <a:pt x="198" y="138"/>
                        <a:pt x="122" y="199"/>
                        <a:pt x="0" y="336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62" y="1753"/>
                      </a:cubicBezTo>
                      <a:lnTo>
                        <a:pt x="2179" y="1753"/>
                      </a:lnTo>
                      <a:cubicBezTo>
                        <a:pt x="2316" y="1631"/>
                        <a:pt x="2392" y="1570"/>
                        <a:pt x="2529" y="1433"/>
                      </a:cubicBezTo>
                      <a:lnTo>
                        <a:pt x="2301" y="336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7" name="Google Shape;807;p36"/>
                <p:cNvSpPr/>
                <p:nvPr/>
              </p:nvSpPr>
              <p:spPr>
                <a:xfrm>
                  <a:off x="2777029" y="1995507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0"/>
                      </a:moveTo>
                      <a:cubicBezTo>
                        <a:pt x="214" y="107"/>
                        <a:pt x="138" y="183"/>
                        <a:pt x="1" y="320"/>
                      </a:cubicBezTo>
                      <a:lnTo>
                        <a:pt x="260" y="1417"/>
                      </a:lnTo>
                      <a:cubicBezTo>
                        <a:pt x="458" y="1554"/>
                        <a:pt x="565" y="1615"/>
                        <a:pt x="763" y="1752"/>
                      </a:cubicBezTo>
                      <a:lnTo>
                        <a:pt x="2210" y="1752"/>
                      </a:lnTo>
                      <a:cubicBezTo>
                        <a:pt x="2347" y="1615"/>
                        <a:pt x="2424" y="1554"/>
                        <a:pt x="2561" y="1417"/>
                      </a:cubicBezTo>
                      <a:lnTo>
                        <a:pt x="2317" y="320"/>
                      </a:lnTo>
                      <a:cubicBezTo>
                        <a:pt x="2119" y="183"/>
                        <a:pt x="2012" y="122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8" name="Google Shape;808;p36"/>
                <p:cNvSpPr/>
                <p:nvPr/>
              </p:nvSpPr>
              <p:spPr>
                <a:xfrm>
                  <a:off x="2704324" y="1995507"/>
                  <a:ext cx="78336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53" extrusionOk="0">
                      <a:moveTo>
                        <a:pt x="366" y="0"/>
                      </a:moveTo>
                      <a:cubicBezTo>
                        <a:pt x="213" y="107"/>
                        <a:pt x="137" y="183"/>
                        <a:pt x="0" y="320"/>
                      </a:cubicBezTo>
                      <a:lnTo>
                        <a:pt x="244" y="1417"/>
                      </a:lnTo>
                      <a:cubicBezTo>
                        <a:pt x="442" y="1554"/>
                        <a:pt x="549" y="1630"/>
                        <a:pt x="747" y="1752"/>
                      </a:cubicBezTo>
                      <a:lnTo>
                        <a:pt x="2194" y="1752"/>
                      </a:lnTo>
                      <a:cubicBezTo>
                        <a:pt x="2347" y="1615"/>
                        <a:pt x="2423" y="1554"/>
                        <a:pt x="2560" y="1417"/>
                      </a:cubicBezTo>
                      <a:lnTo>
                        <a:pt x="2301" y="320"/>
                      </a:lnTo>
                      <a:cubicBezTo>
                        <a:pt x="2118" y="183"/>
                        <a:pt x="1996" y="122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9" name="Google Shape;809;p36"/>
                <p:cNvSpPr/>
                <p:nvPr/>
              </p:nvSpPr>
              <p:spPr>
                <a:xfrm>
                  <a:off x="2861883" y="2049577"/>
                  <a:ext cx="76041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" h="1753" extrusionOk="0">
                      <a:moveTo>
                        <a:pt x="336" y="1"/>
                      </a:moveTo>
                      <a:cubicBezTo>
                        <a:pt x="199" y="138"/>
                        <a:pt x="123" y="183"/>
                        <a:pt x="1" y="320"/>
                      </a:cubicBezTo>
                      <a:lnTo>
                        <a:pt x="245" y="1433"/>
                      </a:lnTo>
                      <a:cubicBezTo>
                        <a:pt x="428" y="1555"/>
                        <a:pt x="549" y="1631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600"/>
                        <a:pt x="2363" y="1539"/>
                        <a:pt x="2484" y="1402"/>
                      </a:cubicBezTo>
                      <a:lnTo>
                        <a:pt x="2256" y="320"/>
                      </a:lnTo>
                      <a:cubicBezTo>
                        <a:pt x="2073" y="183"/>
                        <a:pt x="1951" y="13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0" name="Google Shape;810;p36"/>
                <p:cNvSpPr/>
                <p:nvPr/>
              </p:nvSpPr>
              <p:spPr>
                <a:xfrm>
                  <a:off x="2789636" y="2050036"/>
                  <a:ext cx="7787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5" h="1769" extrusionOk="0">
                      <a:moveTo>
                        <a:pt x="351" y="1"/>
                      </a:moveTo>
                      <a:cubicBezTo>
                        <a:pt x="198" y="138"/>
                        <a:pt x="122" y="199"/>
                        <a:pt x="0" y="321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77" y="1768"/>
                      </a:cubicBezTo>
                      <a:lnTo>
                        <a:pt x="2210" y="1753"/>
                      </a:lnTo>
                      <a:cubicBezTo>
                        <a:pt x="2331" y="1616"/>
                        <a:pt x="2408" y="1570"/>
                        <a:pt x="2545" y="1433"/>
                      </a:cubicBezTo>
                      <a:lnTo>
                        <a:pt x="2301" y="321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1" name="Google Shape;811;p36"/>
                <p:cNvSpPr/>
                <p:nvPr/>
              </p:nvSpPr>
              <p:spPr>
                <a:xfrm>
                  <a:off x="2716441" y="2050526"/>
                  <a:ext cx="78336" cy="5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83" extrusionOk="0">
                      <a:moveTo>
                        <a:pt x="366" y="0"/>
                      </a:moveTo>
                      <a:cubicBezTo>
                        <a:pt x="214" y="137"/>
                        <a:pt x="137" y="198"/>
                        <a:pt x="0" y="335"/>
                      </a:cubicBezTo>
                      <a:lnTo>
                        <a:pt x="259" y="1432"/>
                      </a:lnTo>
                      <a:cubicBezTo>
                        <a:pt x="457" y="1569"/>
                        <a:pt x="564" y="1630"/>
                        <a:pt x="762" y="1783"/>
                      </a:cubicBezTo>
                      <a:lnTo>
                        <a:pt x="2210" y="1752"/>
                      </a:lnTo>
                      <a:cubicBezTo>
                        <a:pt x="2347" y="1630"/>
                        <a:pt x="2423" y="1569"/>
                        <a:pt x="2560" y="1432"/>
                      </a:cubicBezTo>
                      <a:lnTo>
                        <a:pt x="2316" y="335"/>
                      </a:lnTo>
                      <a:cubicBezTo>
                        <a:pt x="2118" y="198"/>
                        <a:pt x="2011" y="137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2" name="Google Shape;812;p36"/>
                <p:cNvSpPr/>
                <p:nvPr/>
              </p:nvSpPr>
              <p:spPr>
                <a:xfrm>
                  <a:off x="2801754" y="2105055"/>
                  <a:ext cx="7650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3" extrusionOk="0">
                      <a:moveTo>
                        <a:pt x="1768" y="1"/>
                      </a:moveTo>
                      <a:lnTo>
                        <a:pt x="336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4" y="1418"/>
                      </a:lnTo>
                      <a:cubicBezTo>
                        <a:pt x="442" y="1555"/>
                        <a:pt x="549" y="1616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585"/>
                        <a:pt x="2362" y="1539"/>
                        <a:pt x="2499" y="1402"/>
                      </a:cubicBezTo>
                      <a:lnTo>
                        <a:pt x="2271" y="321"/>
                      </a:lnTo>
                      <a:cubicBezTo>
                        <a:pt x="2073" y="183"/>
                        <a:pt x="1966" y="122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3" name="Google Shape;813;p36"/>
                <p:cNvSpPr/>
                <p:nvPr/>
              </p:nvSpPr>
              <p:spPr>
                <a:xfrm>
                  <a:off x="2874031" y="2104137"/>
                  <a:ext cx="7601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53" extrusionOk="0">
                      <a:moveTo>
                        <a:pt x="1783" y="0"/>
                      </a:moveTo>
                      <a:lnTo>
                        <a:pt x="366" y="31"/>
                      </a:lnTo>
                      <a:cubicBezTo>
                        <a:pt x="213" y="152"/>
                        <a:pt x="137" y="213"/>
                        <a:pt x="0" y="351"/>
                      </a:cubicBezTo>
                      <a:lnTo>
                        <a:pt x="229" y="1432"/>
                      </a:lnTo>
                      <a:cubicBezTo>
                        <a:pt x="411" y="1554"/>
                        <a:pt x="518" y="1630"/>
                        <a:pt x="716" y="1752"/>
                      </a:cubicBezTo>
                      <a:lnTo>
                        <a:pt x="2148" y="1737"/>
                      </a:lnTo>
                      <a:cubicBezTo>
                        <a:pt x="2285" y="1600"/>
                        <a:pt x="2362" y="1554"/>
                        <a:pt x="2484" y="1417"/>
                      </a:cubicBezTo>
                      <a:lnTo>
                        <a:pt x="2270" y="335"/>
                      </a:lnTo>
                      <a:cubicBezTo>
                        <a:pt x="2087" y="198"/>
                        <a:pt x="1981" y="137"/>
                        <a:pt x="17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4" name="Google Shape;814;p36"/>
                <p:cNvSpPr/>
                <p:nvPr/>
              </p:nvSpPr>
              <p:spPr>
                <a:xfrm>
                  <a:off x="2729477" y="2105055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1814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5" y="1448"/>
                      </a:lnTo>
                      <a:cubicBezTo>
                        <a:pt x="443" y="1570"/>
                        <a:pt x="549" y="1631"/>
                        <a:pt x="763" y="1753"/>
                      </a:cubicBezTo>
                      <a:lnTo>
                        <a:pt x="2210" y="1722"/>
                      </a:lnTo>
                      <a:cubicBezTo>
                        <a:pt x="2347" y="1585"/>
                        <a:pt x="2423" y="1539"/>
                        <a:pt x="2545" y="1402"/>
                      </a:cubicBezTo>
                      <a:lnTo>
                        <a:pt x="2302" y="321"/>
                      </a:lnTo>
                      <a:cubicBezTo>
                        <a:pt x="2119" y="183"/>
                        <a:pt x="1997" y="122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5" name="Google Shape;815;p36"/>
                <p:cNvSpPr/>
                <p:nvPr/>
              </p:nvSpPr>
              <p:spPr>
                <a:xfrm>
                  <a:off x="2886149" y="2158666"/>
                  <a:ext cx="76010" cy="5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23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7" y="199"/>
                        <a:pt x="0" y="336"/>
                      </a:cubicBezTo>
                      <a:lnTo>
                        <a:pt x="229" y="1418"/>
                      </a:lnTo>
                      <a:cubicBezTo>
                        <a:pt x="427" y="1540"/>
                        <a:pt x="518" y="1616"/>
                        <a:pt x="732" y="1722"/>
                      </a:cubicBezTo>
                      <a:lnTo>
                        <a:pt x="2133" y="1707"/>
                      </a:lnTo>
                      <a:cubicBezTo>
                        <a:pt x="2270" y="1570"/>
                        <a:pt x="2347" y="1524"/>
                        <a:pt x="2484" y="1387"/>
                      </a:cubicBezTo>
                      <a:lnTo>
                        <a:pt x="2255" y="305"/>
                      </a:lnTo>
                      <a:cubicBezTo>
                        <a:pt x="2072" y="184"/>
                        <a:pt x="1966" y="107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6" name="Google Shape;816;p36"/>
                <p:cNvSpPr/>
                <p:nvPr/>
              </p:nvSpPr>
              <p:spPr>
                <a:xfrm>
                  <a:off x="2813872" y="2159125"/>
                  <a:ext cx="76500" cy="5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4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36"/>
                      </a:cubicBezTo>
                      <a:lnTo>
                        <a:pt x="244" y="1433"/>
                      </a:lnTo>
                      <a:cubicBezTo>
                        <a:pt x="442" y="1555"/>
                        <a:pt x="534" y="1616"/>
                        <a:pt x="732" y="1753"/>
                      </a:cubicBezTo>
                      <a:lnTo>
                        <a:pt x="2149" y="1723"/>
                      </a:lnTo>
                      <a:cubicBezTo>
                        <a:pt x="2286" y="1601"/>
                        <a:pt x="2362" y="1540"/>
                        <a:pt x="2499" y="1403"/>
                      </a:cubicBezTo>
                      <a:lnTo>
                        <a:pt x="2271" y="321"/>
                      </a:lnTo>
                      <a:cubicBezTo>
                        <a:pt x="2073" y="184"/>
                        <a:pt x="1966" y="10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7" name="Google Shape;817;p36"/>
                <p:cNvSpPr/>
                <p:nvPr/>
              </p:nvSpPr>
              <p:spPr>
                <a:xfrm>
                  <a:off x="2741625" y="2160074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1798" y="0"/>
                      </a:moveTo>
                      <a:lnTo>
                        <a:pt x="350" y="31"/>
                      </a:lnTo>
                      <a:cubicBezTo>
                        <a:pt x="213" y="153"/>
                        <a:pt x="137" y="214"/>
                        <a:pt x="0" y="351"/>
                      </a:cubicBezTo>
                      <a:lnTo>
                        <a:pt x="244" y="1433"/>
                      </a:lnTo>
                      <a:cubicBezTo>
                        <a:pt x="442" y="1555"/>
                        <a:pt x="549" y="1631"/>
                        <a:pt x="762" y="1753"/>
                      </a:cubicBezTo>
                      <a:lnTo>
                        <a:pt x="2194" y="1737"/>
                      </a:lnTo>
                      <a:cubicBezTo>
                        <a:pt x="2331" y="1600"/>
                        <a:pt x="2407" y="1539"/>
                        <a:pt x="2529" y="1417"/>
                      </a:cubicBezTo>
                      <a:lnTo>
                        <a:pt x="2285" y="336"/>
                      </a:lnTo>
                      <a:cubicBezTo>
                        <a:pt x="2103" y="199"/>
                        <a:pt x="1981" y="122"/>
                        <a:pt x="1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8" name="Google Shape;818;p36"/>
                <p:cNvSpPr/>
                <p:nvPr/>
              </p:nvSpPr>
              <p:spPr>
                <a:xfrm>
                  <a:off x="2897807" y="2212767"/>
                  <a:ext cx="75092" cy="5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707" extrusionOk="0">
                      <a:moveTo>
                        <a:pt x="1752" y="0"/>
                      </a:moveTo>
                      <a:lnTo>
                        <a:pt x="351" y="15"/>
                      </a:lnTo>
                      <a:cubicBezTo>
                        <a:pt x="213" y="152"/>
                        <a:pt x="137" y="213"/>
                        <a:pt x="0" y="335"/>
                      </a:cubicBezTo>
                      <a:lnTo>
                        <a:pt x="229" y="1402"/>
                      </a:lnTo>
                      <a:cubicBezTo>
                        <a:pt x="427" y="1524"/>
                        <a:pt x="518" y="1600"/>
                        <a:pt x="701" y="1707"/>
                      </a:cubicBezTo>
                      <a:lnTo>
                        <a:pt x="2118" y="1691"/>
                      </a:lnTo>
                      <a:cubicBezTo>
                        <a:pt x="2255" y="1554"/>
                        <a:pt x="2331" y="1508"/>
                        <a:pt x="2453" y="1371"/>
                      </a:cubicBezTo>
                      <a:lnTo>
                        <a:pt x="2225" y="305"/>
                      </a:lnTo>
                      <a:cubicBezTo>
                        <a:pt x="2042" y="183"/>
                        <a:pt x="1950" y="107"/>
                        <a:pt x="17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9" name="Google Shape;819;p36"/>
                <p:cNvSpPr/>
                <p:nvPr/>
              </p:nvSpPr>
              <p:spPr>
                <a:xfrm>
                  <a:off x="2825530" y="2213226"/>
                  <a:ext cx="76500" cy="5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22" extrusionOk="0">
                      <a:moveTo>
                        <a:pt x="1768" y="0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51"/>
                      </a:cubicBezTo>
                      <a:lnTo>
                        <a:pt x="244" y="1433"/>
                      </a:lnTo>
                      <a:cubicBezTo>
                        <a:pt x="442" y="1539"/>
                        <a:pt x="549" y="1615"/>
                        <a:pt x="747" y="1722"/>
                      </a:cubicBezTo>
                      <a:lnTo>
                        <a:pt x="2149" y="1692"/>
                      </a:lnTo>
                      <a:cubicBezTo>
                        <a:pt x="2286" y="1570"/>
                        <a:pt x="2362" y="1509"/>
                        <a:pt x="2499" y="1372"/>
                      </a:cubicBezTo>
                      <a:lnTo>
                        <a:pt x="2271" y="305"/>
                      </a:lnTo>
                      <a:cubicBezTo>
                        <a:pt x="2073" y="198"/>
                        <a:pt x="1966" y="122"/>
                        <a:pt x="17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20" name="Google Shape;820;p36"/>
                <p:cNvSpPr/>
                <p:nvPr/>
              </p:nvSpPr>
              <p:spPr>
                <a:xfrm>
                  <a:off x="2753743" y="2213685"/>
                  <a:ext cx="76959" cy="53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" h="1738" extrusionOk="0">
                      <a:moveTo>
                        <a:pt x="1783" y="1"/>
                      </a:moveTo>
                      <a:lnTo>
                        <a:pt x="351" y="31"/>
                      </a:lnTo>
                      <a:cubicBezTo>
                        <a:pt x="214" y="153"/>
                        <a:pt x="137" y="214"/>
                        <a:pt x="0" y="351"/>
                      </a:cubicBezTo>
                      <a:lnTo>
                        <a:pt x="259" y="1433"/>
                      </a:lnTo>
                      <a:cubicBezTo>
                        <a:pt x="442" y="1570"/>
                        <a:pt x="564" y="1631"/>
                        <a:pt x="747" y="1737"/>
                      </a:cubicBezTo>
                      <a:lnTo>
                        <a:pt x="2179" y="1722"/>
                      </a:lnTo>
                      <a:cubicBezTo>
                        <a:pt x="2316" y="1585"/>
                        <a:pt x="2392" y="1524"/>
                        <a:pt x="2514" y="1402"/>
                      </a:cubicBezTo>
                      <a:lnTo>
                        <a:pt x="2270" y="305"/>
                      </a:lnTo>
                      <a:cubicBezTo>
                        <a:pt x="2088" y="199"/>
                        <a:pt x="1966" y="122"/>
                        <a:pt x="17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21" name="Google Shape;821;p36"/>
              <p:cNvSpPr/>
              <p:nvPr/>
            </p:nvSpPr>
            <p:spPr>
              <a:xfrm>
                <a:off x="5171291" y="3719140"/>
                <a:ext cx="208727" cy="635070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11361" extrusionOk="0">
                    <a:moveTo>
                      <a:pt x="1524" y="0"/>
                    </a:moveTo>
                    <a:cubicBezTo>
                      <a:pt x="1417" y="0"/>
                      <a:pt x="1310" y="16"/>
                      <a:pt x="1205" y="48"/>
                    </a:cubicBezTo>
                    <a:cubicBezTo>
                      <a:pt x="641" y="246"/>
                      <a:pt x="336" y="840"/>
                      <a:pt x="534" y="1373"/>
                    </a:cubicBezTo>
                    <a:lnTo>
                      <a:pt x="1966" y="5365"/>
                    </a:lnTo>
                    <a:cubicBezTo>
                      <a:pt x="1966" y="5426"/>
                      <a:pt x="1936" y="5502"/>
                      <a:pt x="1921" y="5594"/>
                    </a:cubicBezTo>
                    <a:cubicBezTo>
                      <a:pt x="1890" y="5761"/>
                      <a:pt x="1844" y="5944"/>
                      <a:pt x="1814" y="6127"/>
                    </a:cubicBezTo>
                    <a:cubicBezTo>
                      <a:pt x="1707" y="6493"/>
                      <a:pt x="1601" y="6858"/>
                      <a:pt x="1479" y="7239"/>
                    </a:cubicBezTo>
                    <a:cubicBezTo>
                      <a:pt x="1372" y="7590"/>
                      <a:pt x="1235" y="7971"/>
                      <a:pt x="1128" y="8336"/>
                    </a:cubicBezTo>
                    <a:cubicBezTo>
                      <a:pt x="1067" y="8504"/>
                      <a:pt x="1007" y="8656"/>
                      <a:pt x="961" y="8839"/>
                    </a:cubicBezTo>
                    <a:cubicBezTo>
                      <a:pt x="458" y="9220"/>
                      <a:pt x="290" y="9768"/>
                      <a:pt x="260" y="9799"/>
                    </a:cubicBezTo>
                    <a:cubicBezTo>
                      <a:pt x="245" y="9860"/>
                      <a:pt x="260" y="9936"/>
                      <a:pt x="306" y="9982"/>
                    </a:cubicBezTo>
                    <a:cubicBezTo>
                      <a:pt x="321" y="10012"/>
                      <a:pt x="367" y="10027"/>
                      <a:pt x="428" y="10027"/>
                    </a:cubicBezTo>
                    <a:cubicBezTo>
                      <a:pt x="446" y="10033"/>
                      <a:pt x="464" y="10035"/>
                      <a:pt x="482" y="10035"/>
                    </a:cubicBezTo>
                    <a:cubicBezTo>
                      <a:pt x="569" y="10035"/>
                      <a:pt x="646" y="9976"/>
                      <a:pt x="671" y="9875"/>
                    </a:cubicBezTo>
                    <a:lnTo>
                      <a:pt x="702" y="9799"/>
                    </a:lnTo>
                    <a:cubicBezTo>
                      <a:pt x="702" y="9829"/>
                      <a:pt x="702" y="9845"/>
                      <a:pt x="732" y="9860"/>
                    </a:cubicBezTo>
                    <a:cubicBezTo>
                      <a:pt x="610" y="10058"/>
                      <a:pt x="443" y="10225"/>
                      <a:pt x="199" y="10286"/>
                    </a:cubicBezTo>
                    <a:cubicBezTo>
                      <a:pt x="77" y="10302"/>
                      <a:pt x="1" y="10408"/>
                      <a:pt x="16" y="10530"/>
                    </a:cubicBezTo>
                    <a:cubicBezTo>
                      <a:pt x="16" y="10561"/>
                      <a:pt x="47" y="10591"/>
                      <a:pt x="62" y="10606"/>
                    </a:cubicBezTo>
                    <a:cubicBezTo>
                      <a:pt x="77" y="10622"/>
                      <a:pt x="92" y="10637"/>
                      <a:pt x="123" y="10637"/>
                    </a:cubicBezTo>
                    <a:cubicBezTo>
                      <a:pt x="62" y="10683"/>
                      <a:pt x="16" y="10744"/>
                      <a:pt x="16" y="10820"/>
                    </a:cubicBezTo>
                    <a:cubicBezTo>
                      <a:pt x="16" y="10850"/>
                      <a:pt x="47" y="10896"/>
                      <a:pt x="62" y="10926"/>
                    </a:cubicBezTo>
                    <a:cubicBezTo>
                      <a:pt x="92" y="10972"/>
                      <a:pt x="153" y="11003"/>
                      <a:pt x="229" y="11003"/>
                    </a:cubicBezTo>
                    <a:cubicBezTo>
                      <a:pt x="290" y="11003"/>
                      <a:pt x="367" y="10987"/>
                      <a:pt x="428" y="10987"/>
                    </a:cubicBezTo>
                    <a:cubicBezTo>
                      <a:pt x="367" y="11048"/>
                      <a:pt x="351" y="11124"/>
                      <a:pt x="367" y="11216"/>
                    </a:cubicBezTo>
                    <a:cubicBezTo>
                      <a:pt x="367" y="11231"/>
                      <a:pt x="382" y="11246"/>
                      <a:pt x="397" y="11277"/>
                    </a:cubicBezTo>
                    <a:cubicBezTo>
                      <a:pt x="440" y="11309"/>
                      <a:pt x="498" y="11341"/>
                      <a:pt x="556" y="11341"/>
                    </a:cubicBezTo>
                    <a:cubicBezTo>
                      <a:pt x="580" y="11341"/>
                      <a:pt x="603" y="11336"/>
                      <a:pt x="626" y="11322"/>
                    </a:cubicBezTo>
                    <a:cubicBezTo>
                      <a:pt x="748" y="11292"/>
                      <a:pt x="824" y="11231"/>
                      <a:pt x="915" y="11201"/>
                    </a:cubicBezTo>
                    <a:cubicBezTo>
                      <a:pt x="915" y="11216"/>
                      <a:pt x="930" y="11246"/>
                      <a:pt x="946" y="11277"/>
                    </a:cubicBezTo>
                    <a:lnTo>
                      <a:pt x="976" y="11292"/>
                    </a:lnTo>
                    <a:cubicBezTo>
                      <a:pt x="1003" y="11336"/>
                      <a:pt x="1060" y="11360"/>
                      <a:pt x="1122" y="11360"/>
                    </a:cubicBezTo>
                    <a:cubicBezTo>
                      <a:pt x="1166" y="11360"/>
                      <a:pt x="1212" y="11348"/>
                      <a:pt x="1250" y="11322"/>
                    </a:cubicBezTo>
                    <a:cubicBezTo>
                      <a:pt x="1677" y="11048"/>
                      <a:pt x="1860" y="10622"/>
                      <a:pt x="1966" y="10317"/>
                    </a:cubicBezTo>
                    <a:cubicBezTo>
                      <a:pt x="1966" y="10302"/>
                      <a:pt x="2043" y="10149"/>
                      <a:pt x="2088" y="9951"/>
                    </a:cubicBezTo>
                    <a:cubicBezTo>
                      <a:pt x="2164" y="9768"/>
                      <a:pt x="2241" y="9601"/>
                      <a:pt x="2317" y="9418"/>
                    </a:cubicBezTo>
                    <a:cubicBezTo>
                      <a:pt x="2393" y="9235"/>
                      <a:pt x="2469" y="9068"/>
                      <a:pt x="2545" y="8869"/>
                    </a:cubicBezTo>
                    <a:cubicBezTo>
                      <a:pt x="2698" y="8504"/>
                      <a:pt x="2850" y="8123"/>
                      <a:pt x="3002" y="7773"/>
                    </a:cubicBezTo>
                    <a:cubicBezTo>
                      <a:pt x="3155" y="7392"/>
                      <a:pt x="3292" y="7026"/>
                      <a:pt x="3444" y="6630"/>
                    </a:cubicBezTo>
                    <a:cubicBezTo>
                      <a:pt x="3520" y="6432"/>
                      <a:pt x="3581" y="6218"/>
                      <a:pt x="3642" y="6020"/>
                    </a:cubicBezTo>
                    <a:cubicBezTo>
                      <a:pt x="3673" y="5898"/>
                      <a:pt x="3688" y="5792"/>
                      <a:pt x="3719" y="5670"/>
                    </a:cubicBezTo>
                    <a:lnTo>
                      <a:pt x="3719" y="5609"/>
                    </a:lnTo>
                    <a:lnTo>
                      <a:pt x="3719" y="5563"/>
                    </a:lnTo>
                    <a:lnTo>
                      <a:pt x="3719" y="5533"/>
                    </a:lnTo>
                    <a:lnTo>
                      <a:pt x="3719" y="5502"/>
                    </a:lnTo>
                    <a:lnTo>
                      <a:pt x="3719" y="5441"/>
                    </a:lnTo>
                    <a:lnTo>
                      <a:pt x="3719" y="5365"/>
                    </a:lnTo>
                    <a:cubicBezTo>
                      <a:pt x="3734" y="5304"/>
                      <a:pt x="3734" y="5289"/>
                      <a:pt x="3734" y="5213"/>
                    </a:cubicBezTo>
                    <a:lnTo>
                      <a:pt x="3734" y="5137"/>
                    </a:lnTo>
                    <a:lnTo>
                      <a:pt x="3734" y="5106"/>
                    </a:lnTo>
                    <a:cubicBezTo>
                      <a:pt x="3734" y="5076"/>
                      <a:pt x="3734" y="5061"/>
                      <a:pt x="3719" y="5030"/>
                    </a:cubicBezTo>
                    <a:lnTo>
                      <a:pt x="3688" y="4969"/>
                    </a:lnTo>
                    <a:lnTo>
                      <a:pt x="2576" y="779"/>
                    </a:lnTo>
                    <a:cubicBezTo>
                      <a:pt x="2576" y="764"/>
                      <a:pt x="2545" y="718"/>
                      <a:pt x="2545" y="703"/>
                    </a:cubicBezTo>
                    <a:cubicBezTo>
                      <a:pt x="2398" y="272"/>
                      <a:pt x="1971" y="0"/>
                      <a:pt x="152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5189179" y="3678110"/>
                <a:ext cx="203641" cy="267366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783" extrusionOk="0">
                    <a:moveTo>
                      <a:pt x="999" y="1"/>
                    </a:moveTo>
                    <a:cubicBezTo>
                      <a:pt x="601" y="1"/>
                      <a:pt x="1" y="1315"/>
                      <a:pt x="1" y="1315"/>
                    </a:cubicBezTo>
                    <a:lnTo>
                      <a:pt x="306" y="4667"/>
                    </a:lnTo>
                    <a:cubicBezTo>
                      <a:pt x="306" y="4667"/>
                      <a:pt x="1240" y="4782"/>
                      <a:pt x="2229" y="4782"/>
                    </a:cubicBezTo>
                    <a:cubicBezTo>
                      <a:pt x="2723" y="4782"/>
                      <a:pt x="3231" y="4753"/>
                      <a:pt x="3642" y="4667"/>
                    </a:cubicBezTo>
                    <a:cubicBezTo>
                      <a:pt x="2545" y="584"/>
                      <a:pt x="1448" y="127"/>
                      <a:pt x="1037" y="5"/>
                    </a:cubicBezTo>
                    <a:cubicBezTo>
                      <a:pt x="1024" y="2"/>
                      <a:pt x="1012" y="1"/>
                      <a:pt x="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5196100" y="3817300"/>
                <a:ext cx="584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5018" extrusionOk="0">
                    <a:moveTo>
                      <a:pt x="0" y="0"/>
                    </a:moveTo>
                    <a:cubicBezTo>
                      <a:pt x="786" y="1670"/>
                      <a:pt x="1754" y="3268"/>
                      <a:pt x="2339" y="5018"/>
                    </a:cubicBez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r" rtl="1"/>
                <a:endParaRPr lang="en-US"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4CEE513-E42F-BD73-F1AC-620391A0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94" y="3567907"/>
            <a:ext cx="1210527" cy="1210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06AACC-322D-4DFA-1F86-4A4DCFE8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67" y="881041"/>
            <a:ext cx="2972440" cy="2469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A61CBF-7F7E-86E1-7999-727CDF31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81" y="604299"/>
            <a:ext cx="2417049" cy="15111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3D1CAB-D239-DC04-FAAE-F85BDBD87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008" y="3384871"/>
            <a:ext cx="1479135" cy="14791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B4E954-4026-8862-19F1-05776B7B8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134" y="2192054"/>
            <a:ext cx="2985745" cy="13187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43B8B-5C8E-86C0-447D-B165F4161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/>
          <a:lstStyle/>
          <a:p>
            <a:fld id="{044371C6-B72D-4B8A-B79C-C886F5BD413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52C8400-2AC6-8604-707F-5BC8143C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56" y="1486508"/>
            <a:ext cx="2830135" cy="1698081"/>
          </a:xfrm>
          <a:prstGeom prst="rect">
            <a:avLst/>
          </a:prstGeom>
        </p:spPr>
      </p:pic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ajawal" panose="00000500000000000000" pitchFamily="2" charset="-78"/>
                <a:cs typeface="Tajawal" panose="00000500000000000000" pitchFamily="2" charset="-78"/>
              </a:rPr>
              <a:t>Software</a:t>
            </a:r>
            <a:endParaRPr sz="3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26" name="Google Shape;726;p36"/>
          <p:cNvSpPr txBox="1">
            <a:spLocks noGrp="1"/>
          </p:cNvSpPr>
          <p:nvPr>
            <p:ph type="subTitle" idx="4"/>
          </p:nvPr>
        </p:nvSpPr>
        <p:spPr>
          <a:xfrm>
            <a:off x="3367483" y="1648657"/>
            <a:ext cx="2676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ajawal" panose="00000500000000000000" pitchFamily="2" charset="-78"/>
                <a:cs typeface="Tajawal" panose="00000500000000000000" pitchFamily="2" charset="-78"/>
              </a:rPr>
              <a:t>MPP-Solar</a:t>
            </a:r>
          </a:p>
        </p:txBody>
      </p:sp>
      <p:grpSp>
        <p:nvGrpSpPr>
          <p:cNvPr id="727" name="Google Shape;727;p36"/>
          <p:cNvGrpSpPr/>
          <p:nvPr/>
        </p:nvGrpSpPr>
        <p:grpSpPr>
          <a:xfrm>
            <a:off x="2525813" y="2804983"/>
            <a:ext cx="3878555" cy="3194327"/>
            <a:chOff x="2525813" y="2829282"/>
            <a:chExt cx="3878555" cy="3194327"/>
          </a:xfrm>
        </p:grpSpPr>
        <p:sp>
          <p:nvSpPr>
            <p:cNvPr id="728" name="Google Shape;728;p36"/>
            <p:cNvSpPr/>
            <p:nvPr/>
          </p:nvSpPr>
          <p:spPr>
            <a:xfrm rot="159668">
              <a:off x="2560103" y="4370611"/>
              <a:ext cx="3809974" cy="1565396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729" name="Google Shape;729;p36"/>
            <p:cNvGrpSpPr/>
            <p:nvPr/>
          </p:nvGrpSpPr>
          <p:grpSpPr>
            <a:xfrm>
              <a:off x="3159998" y="4147083"/>
              <a:ext cx="526112" cy="825048"/>
              <a:chOff x="442219" y="2897626"/>
              <a:chExt cx="208417" cy="326839"/>
            </a:xfrm>
          </p:grpSpPr>
          <p:sp>
            <p:nvSpPr>
              <p:cNvPr id="730" name="Google Shape;730;p36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735" name="Google Shape;735;p36"/>
            <p:cNvGrpSpPr/>
            <p:nvPr/>
          </p:nvGrpSpPr>
          <p:grpSpPr>
            <a:xfrm>
              <a:off x="3876778" y="2829282"/>
              <a:ext cx="1686366" cy="2210980"/>
              <a:chOff x="3876778" y="2829282"/>
              <a:chExt cx="1686366" cy="2210980"/>
            </a:xfrm>
          </p:grpSpPr>
          <p:sp>
            <p:nvSpPr>
              <p:cNvPr id="736" name="Google Shape;736;p36"/>
              <p:cNvSpPr/>
              <p:nvPr/>
            </p:nvSpPr>
            <p:spPr>
              <a:xfrm>
                <a:off x="4957532" y="3368485"/>
                <a:ext cx="328799" cy="339699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6077" extrusionOk="0">
                    <a:moveTo>
                      <a:pt x="4905" y="1"/>
                    </a:moveTo>
                    <a:cubicBezTo>
                      <a:pt x="4588" y="1"/>
                      <a:pt x="4289" y="174"/>
                      <a:pt x="4145" y="486"/>
                    </a:cubicBezTo>
                    <a:cubicBezTo>
                      <a:pt x="4145" y="501"/>
                      <a:pt x="4130" y="516"/>
                      <a:pt x="4130" y="531"/>
                    </a:cubicBezTo>
                    <a:cubicBezTo>
                      <a:pt x="3905" y="467"/>
                      <a:pt x="3667" y="428"/>
                      <a:pt x="3423" y="428"/>
                    </a:cubicBezTo>
                    <a:cubicBezTo>
                      <a:pt x="3205" y="428"/>
                      <a:pt x="2982" y="459"/>
                      <a:pt x="2758" y="531"/>
                    </a:cubicBezTo>
                    <a:cubicBezTo>
                      <a:pt x="2560" y="592"/>
                      <a:pt x="2378" y="745"/>
                      <a:pt x="2179" y="912"/>
                    </a:cubicBezTo>
                    <a:cubicBezTo>
                      <a:pt x="1981" y="1065"/>
                      <a:pt x="1920" y="1217"/>
                      <a:pt x="1783" y="1415"/>
                    </a:cubicBezTo>
                    <a:cubicBezTo>
                      <a:pt x="1692" y="1567"/>
                      <a:pt x="1616" y="1720"/>
                      <a:pt x="1570" y="1857"/>
                    </a:cubicBezTo>
                    <a:cubicBezTo>
                      <a:pt x="1311" y="2801"/>
                      <a:pt x="656" y="3761"/>
                      <a:pt x="1" y="3792"/>
                    </a:cubicBezTo>
                    <a:cubicBezTo>
                      <a:pt x="184" y="4843"/>
                      <a:pt x="991" y="4904"/>
                      <a:pt x="991" y="4904"/>
                    </a:cubicBezTo>
                    <a:cubicBezTo>
                      <a:pt x="991" y="4904"/>
                      <a:pt x="1265" y="4691"/>
                      <a:pt x="1524" y="4310"/>
                    </a:cubicBezTo>
                    <a:lnTo>
                      <a:pt x="1524" y="4310"/>
                    </a:lnTo>
                    <a:cubicBezTo>
                      <a:pt x="1372" y="4645"/>
                      <a:pt x="991" y="4980"/>
                      <a:pt x="991" y="4980"/>
                    </a:cubicBezTo>
                    <a:cubicBezTo>
                      <a:pt x="991" y="4980"/>
                      <a:pt x="1265" y="5361"/>
                      <a:pt x="1692" y="5483"/>
                    </a:cubicBezTo>
                    <a:cubicBezTo>
                      <a:pt x="2024" y="5598"/>
                      <a:pt x="2976" y="6076"/>
                      <a:pt x="3697" y="6076"/>
                    </a:cubicBezTo>
                    <a:cubicBezTo>
                      <a:pt x="3837" y="6076"/>
                      <a:pt x="3968" y="6058"/>
                      <a:pt x="4084" y="6016"/>
                    </a:cubicBezTo>
                    <a:cubicBezTo>
                      <a:pt x="3962" y="5620"/>
                      <a:pt x="4312" y="4706"/>
                      <a:pt x="4312" y="4706"/>
                    </a:cubicBezTo>
                    <a:lnTo>
                      <a:pt x="4312" y="4706"/>
                    </a:lnTo>
                    <a:cubicBezTo>
                      <a:pt x="4312" y="4706"/>
                      <a:pt x="3977" y="5849"/>
                      <a:pt x="4282" y="6001"/>
                    </a:cubicBezTo>
                    <a:cubicBezTo>
                      <a:pt x="4349" y="6020"/>
                      <a:pt x="4418" y="6028"/>
                      <a:pt x="4488" y="6028"/>
                    </a:cubicBezTo>
                    <a:cubicBezTo>
                      <a:pt x="4991" y="6028"/>
                      <a:pt x="5531" y="5605"/>
                      <a:pt x="5531" y="5605"/>
                    </a:cubicBezTo>
                    <a:cubicBezTo>
                      <a:pt x="5531" y="5605"/>
                      <a:pt x="4952" y="4950"/>
                      <a:pt x="5455" y="3015"/>
                    </a:cubicBezTo>
                    <a:cubicBezTo>
                      <a:pt x="5592" y="2466"/>
                      <a:pt x="5531" y="1948"/>
                      <a:pt x="5333" y="1522"/>
                    </a:cubicBezTo>
                    <a:cubicBezTo>
                      <a:pt x="5486" y="1491"/>
                      <a:pt x="5623" y="1354"/>
                      <a:pt x="5699" y="1186"/>
                    </a:cubicBezTo>
                    <a:cubicBezTo>
                      <a:pt x="5882" y="760"/>
                      <a:pt x="5699" y="287"/>
                      <a:pt x="5257" y="74"/>
                    </a:cubicBezTo>
                    <a:cubicBezTo>
                      <a:pt x="5142" y="25"/>
                      <a:pt x="5022" y="1"/>
                      <a:pt x="4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4042854" y="3877670"/>
                <a:ext cx="536576" cy="1150684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20585" extrusionOk="0">
                    <a:moveTo>
                      <a:pt x="5089" y="7679"/>
                    </a:moveTo>
                    <a:cubicBezTo>
                      <a:pt x="5546" y="9538"/>
                      <a:pt x="5638" y="11488"/>
                      <a:pt x="5333" y="13392"/>
                    </a:cubicBezTo>
                    <a:cubicBezTo>
                      <a:pt x="4967" y="15678"/>
                      <a:pt x="4571" y="17978"/>
                      <a:pt x="4480" y="18588"/>
                    </a:cubicBezTo>
                    <a:cubicBezTo>
                      <a:pt x="4434" y="18542"/>
                      <a:pt x="4404" y="18527"/>
                      <a:pt x="4343" y="18512"/>
                    </a:cubicBezTo>
                    <a:lnTo>
                      <a:pt x="3413" y="17994"/>
                    </a:lnTo>
                    <a:cubicBezTo>
                      <a:pt x="3413" y="17917"/>
                      <a:pt x="3626" y="15525"/>
                      <a:pt x="3672" y="15068"/>
                    </a:cubicBezTo>
                    <a:cubicBezTo>
                      <a:pt x="3703" y="14870"/>
                      <a:pt x="4723" y="10132"/>
                      <a:pt x="5028" y="8547"/>
                    </a:cubicBezTo>
                    <a:cubicBezTo>
                      <a:pt x="5043" y="8486"/>
                      <a:pt x="5074" y="8167"/>
                      <a:pt x="5089" y="7679"/>
                    </a:cubicBezTo>
                    <a:close/>
                    <a:moveTo>
                      <a:pt x="655" y="0"/>
                    </a:moveTo>
                    <a:cubicBezTo>
                      <a:pt x="747" y="259"/>
                      <a:pt x="1280" y="4738"/>
                      <a:pt x="1539" y="6963"/>
                    </a:cubicBezTo>
                    <a:cubicBezTo>
                      <a:pt x="1646" y="7831"/>
                      <a:pt x="1646" y="8685"/>
                      <a:pt x="1509" y="9538"/>
                    </a:cubicBezTo>
                    <a:cubicBezTo>
                      <a:pt x="1067" y="12478"/>
                      <a:pt x="46" y="18999"/>
                      <a:pt x="46" y="19075"/>
                    </a:cubicBezTo>
                    <a:cubicBezTo>
                      <a:pt x="0" y="19807"/>
                      <a:pt x="579" y="20431"/>
                      <a:pt x="1295" y="20477"/>
                    </a:cubicBezTo>
                    <a:lnTo>
                      <a:pt x="3794" y="20584"/>
                    </a:lnTo>
                    <a:cubicBezTo>
                      <a:pt x="3809" y="20584"/>
                      <a:pt x="3824" y="20585"/>
                      <a:pt x="3838" y="20585"/>
                    </a:cubicBezTo>
                    <a:cubicBezTo>
                      <a:pt x="4204" y="20585"/>
                      <a:pt x="4564" y="20404"/>
                      <a:pt x="4769" y="20096"/>
                    </a:cubicBezTo>
                    <a:cubicBezTo>
                      <a:pt x="5013" y="20340"/>
                      <a:pt x="5348" y="20492"/>
                      <a:pt x="5714" y="20492"/>
                    </a:cubicBezTo>
                    <a:lnTo>
                      <a:pt x="8456" y="20447"/>
                    </a:lnTo>
                    <a:cubicBezTo>
                      <a:pt x="8837" y="20447"/>
                      <a:pt x="9188" y="20218"/>
                      <a:pt x="9355" y="19868"/>
                    </a:cubicBezTo>
                    <a:cubicBezTo>
                      <a:pt x="9599" y="19380"/>
                      <a:pt x="9370" y="18801"/>
                      <a:pt x="8852" y="18542"/>
                    </a:cubicBezTo>
                    <a:lnTo>
                      <a:pt x="7710" y="18009"/>
                    </a:lnTo>
                    <a:cubicBezTo>
                      <a:pt x="7710" y="18009"/>
                      <a:pt x="8228" y="13743"/>
                      <a:pt x="8593" y="10772"/>
                    </a:cubicBezTo>
                    <a:cubicBezTo>
                      <a:pt x="8822" y="8928"/>
                      <a:pt x="8746" y="7039"/>
                      <a:pt x="8365" y="5211"/>
                    </a:cubicBezTo>
                    <a:cubicBezTo>
                      <a:pt x="7923" y="3062"/>
                      <a:pt x="7375" y="396"/>
                      <a:pt x="7283" y="168"/>
                    </a:cubicBezTo>
                    <a:cubicBezTo>
                      <a:pt x="7275" y="160"/>
                      <a:pt x="7213" y="156"/>
                      <a:pt x="7109" y="156"/>
                    </a:cubicBezTo>
                    <a:cubicBezTo>
                      <a:pt x="6807" y="156"/>
                      <a:pt x="6151" y="187"/>
                      <a:pt x="5394" y="244"/>
                    </a:cubicBezTo>
                    <a:cubicBezTo>
                      <a:pt x="5394" y="91"/>
                      <a:pt x="5409" y="0"/>
                      <a:pt x="5409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4926900" y="4185954"/>
                <a:ext cx="435231" cy="847487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15161" extrusionOk="0">
                    <a:moveTo>
                      <a:pt x="427" y="0"/>
                    </a:moveTo>
                    <a:cubicBezTo>
                      <a:pt x="427" y="0"/>
                      <a:pt x="153" y="4221"/>
                      <a:pt x="31" y="5988"/>
                    </a:cubicBezTo>
                    <a:cubicBezTo>
                      <a:pt x="0" y="6476"/>
                      <a:pt x="46" y="6994"/>
                      <a:pt x="183" y="7466"/>
                    </a:cubicBezTo>
                    <a:lnTo>
                      <a:pt x="1752" y="13058"/>
                    </a:lnTo>
                    <a:lnTo>
                      <a:pt x="1722" y="13012"/>
                    </a:lnTo>
                    <a:cubicBezTo>
                      <a:pt x="1539" y="13454"/>
                      <a:pt x="1158" y="13774"/>
                      <a:pt x="701" y="13926"/>
                    </a:cubicBezTo>
                    <a:lnTo>
                      <a:pt x="533" y="13987"/>
                    </a:lnTo>
                    <a:lnTo>
                      <a:pt x="533" y="15160"/>
                    </a:lnTo>
                    <a:lnTo>
                      <a:pt x="3992" y="15160"/>
                    </a:lnTo>
                    <a:lnTo>
                      <a:pt x="3870" y="14246"/>
                    </a:lnTo>
                    <a:lnTo>
                      <a:pt x="3901" y="14246"/>
                    </a:lnTo>
                    <a:lnTo>
                      <a:pt x="2849" y="7893"/>
                    </a:lnTo>
                    <a:cubicBezTo>
                      <a:pt x="2727" y="7192"/>
                      <a:pt x="2712" y="6460"/>
                      <a:pt x="2788" y="5744"/>
                    </a:cubicBezTo>
                    <a:cubicBezTo>
                      <a:pt x="3063" y="3840"/>
                      <a:pt x="3504" y="442"/>
                      <a:pt x="3474" y="351"/>
                    </a:cubicBezTo>
                    <a:lnTo>
                      <a:pt x="3504" y="351"/>
                    </a:lnTo>
                    <a:lnTo>
                      <a:pt x="3550" y="5897"/>
                    </a:lnTo>
                    <a:cubicBezTo>
                      <a:pt x="3550" y="6582"/>
                      <a:pt x="3672" y="7283"/>
                      <a:pt x="3885" y="7923"/>
                    </a:cubicBezTo>
                    <a:lnTo>
                      <a:pt x="5897" y="14216"/>
                    </a:lnTo>
                    <a:lnTo>
                      <a:pt x="7786" y="13865"/>
                    </a:lnTo>
                    <a:lnTo>
                      <a:pt x="6643" y="7573"/>
                    </a:lnTo>
                    <a:cubicBezTo>
                      <a:pt x="6567" y="7116"/>
                      <a:pt x="6521" y="6643"/>
                      <a:pt x="6552" y="6201"/>
                    </a:cubicBezTo>
                    <a:lnTo>
                      <a:pt x="6826" y="138"/>
                    </a:lnTo>
                    <a:lnTo>
                      <a:pt x="3474" y="0"/>
                    </a:lnTo>
                    <a:lnTo>
                      <a:pt x="3474" y="336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489794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35" y="1783"/>
                    </a:lnTo>
                    <a:lnTo>
                      <a:pt x="1051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26" y="4129"/>
                    </a:cubicBezTo>
                    <a:lnTo>
                      <a:pt x="4099" y="4129"/>
                    </a:lnTo>
                    <a:cubicBezTo>
                      <a:pt x="4510" y="4129"/>
                      <a:pt x="4800" y="3763"/>
                      <a:pt x="4784" y="3352"/>
                    </a:cubicBezTo>
                    <a:cubicBezTo>
                      <a:pt x="4754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4632199" y="3222365"/>
                <a:ext cx="169542" cy="152046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720" extrusionOk="0">
                    <a:moveTo>
                      <a:pt x="2493" y="0"/>
                    </a:moveTo>
                    <a:cubicBezTo>
                      <a:pt x="2480" y="0"/>
                      <a:pt x="2467" y="2"/>
                      <a:pt x="2454" y="7"/>
                    </a:cubicBezTo>
                    <a:cubicBezTo>
                      <a:pt x="2347" y="22"/>
                      <a:pt x="2271" y="98"/>
                      <a:pt x="2256" y="189"/>
                    </a:cubicBezTo>
                    <a:cubicBezTo>
                      <a:pt x="2240" y="144"/>
                      <a:pt x="2195" y="83"/>
                      <a:pt x="2149" y="68"/>
                    </a:cubicBezTo>
                    <a:cubicBezTo>
                      <a:pt x="2103" y="37"/>
                      <a:pt x="2073" y="22"/>
                      <a:pt x="2027" y="22"/>
                    </a:cubicBezTo>
                    <a:cubicBezTo>
                      <a:pt x="1890" y="22"/>
                      <a:pt x="1875" y="174"/>
                      <a:pt x="1814" y="311"/>
                    </a:cubicBezTo>
                    <a:cubicBezTo>
                      <a:pt x="1722" y="616"/>
                      <a:pt x="1524" y="829"/>
                      <a:pt x="1341" y="997"/>
                    </a:cubicBezTo>
                    <a:cubicBezTo>
                      <a:pt x="1372" y="967"/>
                      <a:pt x="1402" y="921"/>
                      <a:pt x="1402" y="921"/>
                    </a:cubicBezTo>
                    <a:cubicBezTo>
                      <a:pt x="1524" y="753"/>
                      <a:pt x="1570" y="708"/>
                      <a:pt x="1509" y="586"/>
                    </a:cubicBezTo>
                    <a:cubicBezTo>
                      <a:pt x="1494" y="525"/>
                      <a:pt x="1463" y="479"/>
                      <a:pt x="1418" y="464"/>
                    </a:cubicBezTo>
                    <a:cubicBezTo>
                      <a:pt x="1387" y="449"/>
                      <a:pt x="1349" y="441"/>
                      <a:pt x="1311" y="441"/>
                    </a:cubicBezTo>
                    <a:cubicBezTo>
                      <a:pt x="1273" y="441"/>
                      <a:pt x="1235" y="449"/>
                      <a:pt x="1204" y="464"/>
                    </a:cubicBezTo>
                    <a:cubicBezTo>
                      <a:pt x="1174" y="479"/>
                      <a:pt x="214" y="967"/>
                      <a:pt x="31" y="1987"/>
                    </a:cubicBezTo>
                    <a:cubicBezTo>
                      <a:pt x="1" y="2048"/>
                      <a:pt x="31" y="2124"/>
                      <a:pt x="62" y="2155"/>
                    </a:cubicBezTo>
                    <a:cubicBezTo>
                      <a:pt x="62" y="2277"/>
                      <a:pt x="138" y="2414"/>
                      <a:pt x="321" y="2505"/>
                    </a:cubicBezTo>
                    <a:cubicBezTo>
                      <a:pt x="571" y="2663"/>
                      <a:pt x="821" y="2719"/>
                      <a:pt x="1051" y="2719"/>
                    </a:cubicBezTo>
                    <a:cubicBezTo>
                      <a:pt x="1311" y="2719"/>
                      <a:pt x="1544" y="2647"/>
                      <a:pt x="1722" y="2566"/>
                    </a:cubicBezTo>
                    <a:cubicBezTo>
                      <a:pt x="1737" y="2566"/>
                      <a:pt x="1737" y="2566"/>
                      <a:pt x="1753" y="2536"/>
                    </a:cubicBezTo>
                    <a:cubicBezTo>
                      <a:pt x="1783" y="2536"/>
                      <a:pt x="1936" y="2460"/>
                      <a:pt x="2134" y="2307"/>
                    </a:cubicBezTo>
                    <a:cubicBezTo>
                      <a:pt x="2454" y="2079"/>
                      <a:pt x="2865" y="1683"/>
                      <a:pt x="3002" y="1058"/>
                    </a:cubicBezTo>
                    <a:cubicBezTo>
                      <a:pt x="3033" y="951"/>
                      <a:pt x="2987" y="845"/>
                      <a:pt x="2911" y="814"/>
                    </a:cubicBezTo>
                    <a:cubicBezTo>
                      <a:pt x="2926" y="753"/>
                      <a:pt x="2941" y="677"/>
                      <a:pt x="2956" y="601"/>
                    </a:cubicBezTo>
                    <a:cubicBezTo>
                      <a:pt x="2987" y="479"/>
                      <a:pt x="2941" y="388"/>
                      <a:pt x="2850" y="327"/>
                    </a:cubicBezTo>
                    <a:cubicBezTo>
                      <a:pt x="2834" y="311"/>
                      <a:pt x="2804" y="311"/>
                      <a:pt x="2774" y="311"/>
                    </a:cubicBezTo>
                    <a:cubicBezTo>
                      <a:pt x="2728" y="311"/>
                      <a:pt x="2697" y="311"/>
                      <a:pt x="2682" y="357"/>
                    </a:cubicBezTo>
                    <a:lnTo>
                      <a:pt x="2682" y="189"/>
                    </a:lnTo>
                    <a:cubicBezTo>
                      <a:pt x="2682" y="129"/>
                      <a:pt x="2636" y="37"/>
                      <a:pt x="2575" y="22"/>
                    </a:cubicBezTo>
                    <a:cubicBezTo>
                      <a:pt x="2554" y="11"/>
                      <a:pt x="2525" y="0"/>
                      <a:pt x="2493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4272824" y="4758250"/>
                <a:ext cx="324495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53" y="4831"/>
                    </a:cubicBezTo>
                    <a:lnTo>
                      <a:pt x="4936" y="4831"/>
                    </a:lnTo>
                    <a:cubicBezTo>
                      <a:pt x="5180" y="4831"/>
                      <a:pt x="5409" y="4663"/>
                      <a:pt x="5454" y="4419"/>
                    </a:cubicBezTo>
                    <a:cubicBezTo>
                      <a:pt x="5805" y="2332"/>
                      <a:pt x="3824" y="2104"/>
                      <a:pt x="3824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4334983" y="4143359"/>
                <a:ext cx="181449" cy="53719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961" extrusionOk="0">
                    <a:moveTo>
                      <a:pt x="3093" y="1"/>
                    </a:moveTo>
                    <a:lnTo>
                      <a:pt x="0" y="900"/>
                    </a:lnTo>
                    <a:lnTo>
                      <a:pt x="3246" y="961"/>
                    </a:lnTo>
                    <a:lnTo>
                      <a:pt x="30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4035196" y="4758250"/>
                <a:ext cx="326228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69" y="4831"/>
                    </a:cubicBezTo>
                    <a:lnTo>
                      <a:pt x="4937" y="4831"/>
                    </a:lnTo>
                    <a:cubicBezTo>
                      <a:pt x="5180" y="4831"/>
                      <a:pt x="5409" y="4663"/>
                      <a:pt x="5455" y="4419"/>
                    </a:cubicBezTo>
                    <a:cubicBezTo>
                      <a:pt x="5836" y="2332"/>
                      <a:pt x="3840" y="2104"/>
                      <a:pt x="3840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4174832" y="4185954"/>
                <a:ext cx="160207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991" extrusionOk="0">
                    <a:moveTo>
                      <a:pt x="2865" y="0"/>
                    </a:moveTo>
                    <a:lnTo>
                      <a:pt x="1" y="686"/>
                    </a:lnTo>
                    <a:lnTo>
                      <a:pt x="2789" y="991"/>
                    </a:lnTo>
                    <a:lnTo>
                      <a:pt x="28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3970465" y="3143099"/>
                <a:ext cx="635406" cy="1088301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19469" extrusionOk="0">
                    <a:moveTo>
                      <a:pt x="3945" y="1"/>
                    </a:moveTo>
                    <a:cubicBezTo>
                      <a:pt x="2356" y="1"/>
                      <a:pt x="1267" y="1034"/>
                      <a:pt x="1067" y="6361"/>
                    </a:cubicBezTo>
                    <a:cubicBezTo>
                      <a:pt x="1052" y="7519"/>
                      <a:pt x="0" y="17712"/>
                      <a:pt x="46" y="19312"/>
                    </a:cubicBezTo>
                    <a:cubicBezTo>
                      <a:pt x="46" y="19312"/>
                      <a:pt x="1254" y="19468"/>
                      <a:pt x="2864" y="19468"/>
                    </a:cubicBezTo>
                    <a:cubicBezTo>
                      <a:pt x="3766" y="19468"/>
                      <a:pt x="4793" y="19419"/>
                      <a:pt x="5805" y="19266"/>
                    </a:cubicBezTo>
                    <a:cubicBezTo>
                      <a:pt x="8624" y="18839"/>
                      <a:pt x="11336" y="17590"/>
                      <a:pt x="11351" y="17468"/>
                    </a:cubicBezTo>
                    <a:cubicBezTo>
                      <a:pt x="11366" y="17407"/>
                      <a:pt x="8685" y="7885"/>
                      <a:pt x="8532" y="7184"/>
                    </a:cubicBezTo>
                    <a:cubicBezTo>
                      <a:pt x="8075" y="4914"/>
                      <a:pt x="6795" y="358"/>
                      <a:pt x="4647" y="53"/>
                    </a:cubicBezTo>
                    <a:cubicBezTo>
                      <a:pt x="4404" y="21"/>
                      <a:pt x="4170" y="1"/>
                      <a:pt x="39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4144200" y="3149472"/>
                <a:ext cx="120966" cy="613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098" extrusionOk="0">
                    <a:moveTo>
                      <a:pt x="2057" y="0"/>
                    </a:moveTo>
                    <a:cubicBezTo>
                      <a:pt x="1996" y="0"/>
                      <a:pt x="1935" y="31"/>
                      <a:pt x="1935" y="92"/>
                    </a:cubicBezTo>
                    <a:cubicBezTo>
                      <a:pt x="1935" y="107"/>
                      <a:pt x="1920" y="793"/>
                      <a:pt x="1158" y="869"/>
                    </a:cubicBezTo>
                    <a:cubicBezTo>
                      <a:pt x="1101" y="877"/>
                      <a:pt x="1047" y="881"/>
                      <a:pt x="996" y="881"/>
                    </a:cubicBezTo>
                    <a:cubicBezTo>
                      <a:pt x="372" y="881"/>
                      <a:pt x="229" y="319"/>
                      <a:pt x="229" y="305"/>
                    </a:cubicBezTo>
                    <a:cubicBezTo>
                      <a:pt x="216" y="255"/>
                      <a:pt x="172" y="225"/>
                      <a:pt x="123" y="225"/>
                    </a:cubicBezTo>
                    <a:cubicBezTo>
                      <a:pt x="113" y="225"/>
                      <a:pt x="102" y="226"/>
                      <a:pt x="92" y="229"/>
                    </a:cubicBezTo>
                    <a:cubicBezTo>
                      <a:pt x="31" y="244"/>
                      <a:pt x="0" y="305"/>
                      <a:pt x="16" y="366"/>
                    </a:cubicBezTo>
                    <a:cubicBezTo>
                      <a:pt x="31" y="366"/>
                      <a:pt x="214" y="1097"/>
                      <a:pt x="1021" y="1097"/>
                    </a:cubicBezTo>
                    <a:lnTo>
                      <a:pt x="1204" y="1097"/>
                    </a:lnTo>
                    <a:cubicBezTo>
                      <a:pt x="2149" y="1006"/>
                      <a:pt x="2164" y="107"/>
                      <a:pt x="2164" y="107"/>
                    </a:cubicBezTo>
                    <a:cubicBezTo>
                      <a:pt x="2164" y="61"/>
                      <a:pt x="2118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4055096" y="2860865"/>
                <a:ext cx="247577" cy="246236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405" extrusionOk="0">
                    <a:moveTo>
                      <a:pt x="2543" y="1"/>
                    </a:moveTo>
                    <a:cubicBezTo>
                      <a:pt x="2136" y="1"/>
                      <a:pt x="1707" y="92"/>
                      <a:pt x="1305" y="288"/>
                    </a:cubicBezTo>
                    <a:cubicBezTo>
                      <a:pt x="1137" y="364"/>
                      <a:pt x="1000" y="471"/>
                      <a:pt x="894" y="608"/>
                    </a:cubicBezTo>
                    <a:cubicBezTo>
                      <a:pt x="680" y="669"/>
                      <a:pt x="482" y="852"/>
                      <a:pt x="330" y="1217"/>
                    </a:cubicBezTo>
                    <a:cubicBezTo>
                      <a:pt x="0" y="2120"/>
                      <a:pt x="762" y="4276"/>
                      <a:pt x="1716" y="4276"/>
                    </a:cubicBezTo>
                    <a:cubicBezTo>
                      <a:pt x="1776" y="4276"/>
                      <a:pt x="1837" y="4267"/>
                      <a:pt x="1899" y="4249"/>
                    </a:cubicBezTo>
                    <a:cubicBezTo>
                      <a:pt x="1918" y="4242"/>
                      <a:pt x="1938" y="4239"/>
                      <a:pt x="1958" y="4239"/>
                    </a:cubicBezTo>
                    <a:cubicBezTo>
                      <a:pt x="2110" y="4239"/>
                      <a:pt x="2303" y="4404"/>
                      <a:pt x="2460" y="4404"/>
                    </a:cubicBezTo>
                    <a:cubicBezTo>
                      <a:pt x="2471" y="4404"/>
                      <a:pt x="2482" y="4403"/>
                      <a:pt x="2493" y="4402"/>
                    </a:cubicBezTo>
                    <a:cubicBezTo>
                      <a:pt x="2920" y="4310"/>
                      <a:pt x="3118" y="3884"/>
                      <a:pt x="3118" y="3366"/>
                    </a:cubicBezTo>
                    <a:cubicBezTo>
                      <a:pt x="3529" y="3198"/>
                      <a:pt x="3971" y="2802"/>
                      <a:pt x="4337" y="1994"/>
                    </a:cubicBezTo>
                    <a:cubicBezTo>
                      <a:pt x="4398" y="1796"/>
                      <a:pt x="4428" y="1568"/>
                      <a:pt x="4413" y="1309"/>
                    </a:cubicBezTo>
                    <a:cubicBezTo>
                      <a:pt x="4328" y="498"/>
                      <a:pt x="3495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4127989" y="3008103"/>
                <a:ext cx="132090" cy="19100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417" extrusionOk="0">
                    <a:moveTo>
                      <a:pt x="1905" y="0"/>
                    </a:moveTo>
                    <a:lnTo>
                      <a:pt x="1" y="320"/>
                    </a:lnTo>
                    <a:lnTo>
                      <a:pt x="382" y="2606"/>
                    </a:lnTo>
                    <a:cubicBezTo>
                      <a:pt x="449" y="3076"/>
                      <a:pt x="849" y="3416"/>
                      <a:pt x="1308" y="3416"/>
                    </a:cubicBezTo>
                    <a:cubicBezTo>
                      <a:pt x="1369" y="3416"/>
                      <a:pt x="1431" y="3410"/>
                      <a:pt x="1494" y="3398"/>
                    </a:cubicBezTo>
                    <a:cubicBezTo>
                      <a:pt x="1997" y="3322"/>
                      <a:pt x="2362" y="2819"/>
                      <a:pt x="2286" y="2286"/>
                    </a:cubicBezTo>
                    <a:lnTo>
                      <a:pt x="2286" y="2240"/>
                    </a:lnTo>
                    <a:lnTo>
                      <a:pt x="2134" y="1326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4173994" y="3090722"/>
                <a:ext cx="82675" cy="5880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052" extrusionOk="0">
                    <a:moveTo>
                      <a:pt x="1311" y="0"/>
                    </a:moveTo>
                    <a:lnTo>
                      <a:pt x="1" y="46"/>
                    </a:lnTo>
                    <a:lnTo>
                      <a:pt x="1479" y="1051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4097356" y="2883448"/>
                <a:ext cx="221472" cy="228739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4092" extrusionOk="0">
                    <a:moveTo>
                      <a:pt x="2015" y="1"/>
                    </a:moveTo>
                    <a:cubicBezTo>
                      <a:pt x="1486" y="1"/>
                      <a:pt x="903" y="207"/>
                      <a:pt x="488" y="783"/>
                    </a:cubicBezTo>
                    <a:cubicBezTo>
                      <a:pt x="0" y="1468"/>
                      <a:pt x="412" y="2428"/>
                      <a:pt x="412" y="2428"/>
                    </a:cubicBezTo>
                    <a:cubicBezTo>
                      <a:pt x="412" y="2428"/>
                      <a:pt x="1171" y="4091"/>
                      <a:pt x="2338" y="4091"/>
                    </a:cubicBezTo>
                    <a:cubicBezTo>
                      <a:pt x="2430" y="4091"/>
                      <a:pt x="2524" y="4081"/>
                      <a:pt x="2621" y="4059"/>
                    </a:cubicBezTo>
                    <a:cubicBezTo>
                      <a:pt x="3962" y="3754"/>
                      <a:pt x="3566" y="1057"/>
                      <a:pt x="3261" y="524"/>
                    </a:cubicBezTo>
                    <a:cubicBezTo>
                      <a:pt x="3102" y="246"/>
                      <a:pt x="2591" y="1"/>
                      <a:pt x="2015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4052190" y="2837275"/>
                <a:ext cx="254732" cy="216833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879" extrusionOk="0">
                    <a:moveTo>
                      <a:pt x="2300" y="0"/>
                    </a:moveTo>
                    <a:cubicBezTo>
                      <a:pt x="2058" y="0"/>
                      <a:pt x="1809" y="37"/>
                      <a:pt x="1570" y="116"/>
                    </a:cubicBezTo>
                    <a:cubicBezTo>
                      <a:pt x="458" y="481"/>
                      <a:pt x="1" y="2081"/>
                      <a:pt x="824" y="2751"/>
                    </a:cubicBezTo>
                    <a:cubicBezTo>
                      <a:pt x="763" y="2858"/>
                      <a:pt x="732" y="2980"/>
                      <a:pt x="702" y="3087"/>
                    </a:cubicBezTo>
                    <a:cubicBezTo>
                      <a:pt x="624" y="3487"/>
                      <a:pt x="781" y="3878"/>
                      <a:pt x="1014" y="3878"/>
                    </a:cubicBezTo>
                    <a:cubicBezTo>
                      <a:pt x="1100" y="3878"/>
                      <a:pt x="1197" y="3824"/>
                      <a:pt x="1296" y="3696"/>
                    </a:cubicBezTo>
                    <a:cubicBezTo>
                      <a:pt x="1296" y="3696"/>
                      <a:pt x="1326" y="3666"/>
                      <a:pt x="1357" y="3605"/>
                    </a:cubicBezTo>
                    <a:lnTo>
                      <a:pt x="1509" y="2995"/>
                    </a:lnTo>
                    <a:cubicBezTo>
                      <a:pt x="1533" y="2996"/>
                      <a:pt x="1559" y="2997"/>
                      <a:pt x="1586" y="2997"/>
                    </a:cubicBezTo>
                    <a:cubicBezTo>
                      <a:pt x="2070" y="2997"/>
                      <a:pt x="2999" y="2846"/>
                      <a:pt x="3764" y="1807"/>
                    </a:cubicBezTo>
                    <a:cubicBezTo>
                      <a:pt x="3796" y="1804"/>
                      <a:pt x="3829" y="1801"/>
                      <a:pt x="3863" y="1801"/>
                    </a:cubicBezTo>
                    <a:cubicBezTo>
                      <a:pt x="3989" y="1801"/>
                      <a:pt x="4129" y="1837"/>
                      <a:pt x="4297" y="2005"/>
                    </a:cubicBezTo>
                    <a:cubicBezTo>
                      <a:pt x="4328" y="1959"/>
                      <a:pt x="4328" y="1914"/>
                      <a:pt x="4328" y="1853"/>
                    </a:cubicBezTo>
                    <a:cubicBezTo>
                      <a:pt x="4374" y="1837"/>
                      <a:pt x="4389" y="1807"/>
                      <a:pt x="4419" y="1792"/>
                    </a:cubicBezTo>
                    <a:cubicBezTo>
                      <a:pt x="4556" y="1609"/>
                      <a:pt x="4419" y="1304"/>
                      <a:pt x="4115" y="1091"/>
                    </a:cubicBezTo>
                    <a:cubicBezTo>
                      <a:pt x="4069" y="1045"/>
                      <a:pt x="4023" y="1030"/>
                      <a:pt x="3962" y="999"/>
                    </a:cubicBezTo>
                    <a:cubicBezTo>
                      <a:pt x="3822" y="393"/>
                      <a:pt x="3093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52" name="Google Shape;752;p36"/>
              <p:cNvGrpSpPr/>
              <p:nvPr/>
            </p:nvGrpSpPr>
            <p:grpSpPr>
              <a:xfrm>
                <a:off x="4233135" y="2992339"/>
                <a:ext cx="55508" cy="69706"/>
                <a:chOff x="2265336" y="1390117"/>
                <a:chExt cx="30386" cy="38158"/>
              </a:xfrm>
            </p:grpSpPr>
            <p:sp>
              <p:nvSpPr>
                <p:cNvPr id="753" name="Google Shape;753;p36"/>
                <p:cNvSpPr/>
                <p:nvPr/>
              </p:nvSpPr>
              <p:spPr>
                <a:xfrm>
                  <a:off x="2280055" y="1392687"/>
                  <a:ext cx="13556" cy="23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769" extrusionOk="0">
                      <a:moveTo>
                        <a:pt x="16" y="0"/>
                      </a:moveTo>
                      <a:cubicBezTo>
                        <a:pt x="0" y="0"/>
                        <a:pt x="0" y="15"/>
                        <a:pt x="0" y="15"/>
                      </a:cubicBezTo>
                      <a:lnTo>
                        <a:pt x="153" y="396"/>
                      </a:lnTo>
                      <a:lnTo>
                        <a:pt x="168" y="412"/>
                      </a:lnTo>
                      <a:cubicBezTo>
                        <a:pt x="168" y="412"/>
                        <a:pt x="366" y="412"/>
                        <a:pt x="366" y="549"/>
                      </a:cubicBezTo>
                      <a:cubicBezTo>
                        <a:pt x="381" y="686"/>
                        <a:pt x="138" y="701"/>
                        <a:pt x="138" y="716"/>
                      </a:cubicBezTo>
                      <a:cubicBezTo>
                        <a:pt x="122" y="716"/>
                        <a:pt x="122" y="747"/>
                        <a:pt x="122" y="747"/>
                      </a:cubicBezTo>
                      <a:cubicBezTo>
                        <a:pt x="122" y="762"/>
                        <a:pt x="138" y="762"/>
                        <a:pt x="138" y="762"/>
                      </a:cubicBezTo>
                      <a:cubicBezTo>
                        <a:pt x="143" y="767"/>
                        <a:pt x="146" y="769"/>
                        <a:pt x="149" y="769"/>
                      </a:cubicBezTo>
                      <a:cubicBezTo>
                        <a:pt x="155" y="769"/>
                        <a:pt x="158" y="762"/>
                        <a:pt x="168" y="762"/>
                      </a:cubicBezTo>
                      <a:cubicBezTo>
                        <a:pt x="244" y="747"/>
                        <a:pt x="442" y="701"/>
                        <a:pt x="427" y="549"/>
                      </a:cubicBezTo>
                      <a:cubicBezTo>
                        <a:pt x="397" y="427"/>
                        <a:pt x="275" y="381"/>
                        <a:pt x="199" y="381"/>
                      </a:cubicBezTo>
                      <a:lnTo>
                        <a:pt x="46" y="15"/>
                      </a:lnTo>
                      <a:cubicBezTo>
                        <a:pt x="46" y="0"/>
                        <a:pt x="16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4" name="Google Shape;754;p36"/>
                <p:cNvSpPr/>
                <p:nvPr/>
              </p:nvSpPr>
              <p:spPr>
                <a:xfrm>
                  <a:off x="2288653" y="1390117"/>
                  <a:ext cx="706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04" extrusionOk="0">
                      <a:moveTo>
                        <a:pt x="111" y="0"/>
                      </a:moveTo>
                      <a:cubicBezTo>
                        <a:pt x="66" y="0"/>
                        <a:pt x="22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4" y="203"/>
                        <a:pt x="202" y="176"/>
                        <a:pt x="222" y="115"/>
                      </a:cubicBezTo>
                      <a:cubicBezTo>
                        <a:pt x="231" y="45"/>
                        <a:pt x="17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5" name="Google Shape;755;p36"/>
                <p:cNvSpPr/>
                <p:nvPr/>
              </p:nvSpPr>
              <p:spPr>
                <a:xfrm>
                  <a:off x="2265336" y="1391983"/>
                  <a:ext cx="709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04" extrusionOk="0">
                      <a:moveTo>
                        <a:pt x="104" y="0"/>
                      </a:moveTo>
                      <a:cubicBezTo>
                        <a:pt x="59" y="0"/>
                        <a:pt x="16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5" y="203"/>
                        <a:pt x="202" y="176"/>
                        <a:pt x="222" y="115"/>
                      </a:cubicBezTo>
                      <a:cubicBezTo>
                        <a:pt x="231" y="45"/>
                        <a:pt x="165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6" name="Google Shape;756;p36"/>
                <p:cNvSpPr/>
                <p:nvPr/>
              </p:nvSpPr>
              <p:spPr>
                <a:xfrm>
                  <a:off x="2271181" y="1418942"/>
                  <a:ext cx="15422" cy="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305" extrusionOk="0">
                      <a:moveTo>
                        <a:pt x="120" y="1"/>
                      </a:moveTo>
                      <a:cubicBezTo>
                        <a:pt x="43" y="1"/>
                        <a:pt x="0" y="127"/>
                        <a:pt x="47" y="209"/>
                      </a:cubicBezTo>
                      <a:cubicBezTo>
                        <a:pt x="94" y="265"/>
                        <a:pt x="170" y="304"/>
                        <a:pt x="246" y="304"/>
                      </a:cubicBezTo>
                      <a:cubicBezTo>
                        <a:pt x="294" y="304"/>
                        <a:pt x="341" y="289"/>
                        <a:pt x="382" y="254"/>
                      </a:cubicBezTo>
                      <a:cubicBezTo>
                        <a:pt x="412" y="224"/>
                        <a:pt x="428" y="209"/>
                        <a:pt x="458" y="193"/>
                      </a:cubicBezTo>
                      <a:cubicBezTo>
                        <a:pt x="504" y="148"/>
                        <a:pt x="458" y="102"/>
                        <a:pt x="428" y="102"/>
                      </a:cubicBezTo>
                      <a:cubicBezTo>
                        <a:pt x="351" y="102"/>
                        <a:pt x="260" y="72"/>
                        <a:pt x="199" y="41"/>
                      </a:cubicBezTo>
                      <a:cubicBezTo>
                        <a:pt x="171" y="13"/>
                        <a:pt x="144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57" name="Google Shape;757;p36"/>
              <p:cNvSpPr/>
              <p:nvPr/>
            </p:nvSpPr>
            <p:spPr>
              <a:xfrm>
                <a:off x="3876778" y="2829282"/>
                <a:ext cx="260490" cy="41454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7416" extrusionOk="0">
                    <a:moveTo>
                      <a:pt x="2922" y="1"/>
                    </a:moveTo>
                    <a:cubicBezTo>
                      <a:pt x="2447" y="1"/>
                      <a:pt x="1892" y="241"/>
                      <a:pt x="1356" y="1036"/>
                    </a:cubicBezTo>
                    <a:cubicBezTo>
                      <a:pt x="0" y="3062"/>
                      <a:pt x="2438" y="6170"/>
                      <a:pt x="503" y="6962"/>
                    </a:cubicBezTo>
                    <a:cubicBezTo>
                      <a:pt x="711" y="7271"/>
                      <a:pt x="1087" y="7416"/>
                      <a:pt x="1514" y="7416"/>
                    </a:cubicBezTo>
                    <a:cubicBezTo>
                      <a:pt x="2837" y="7416"/>
                      <a:pt x="4660" y="6031"/>
                      <a:pt x="3566" y="3854"/>
                    </a:cubicBezTo>
                    <a:cubicBezTo>
                      <a:pt x="2536" y="1780"/>
                      <a:pt x="3628" y="563"/>
                      <a:pt x="4180" y="563"/>
                    </a:cubicBezTo>
                    <a:cubicBezTo>
                      <a:pt x="4183" y="563"/>
                      <a:pt x="4187" y="563"/>
                      <a:pt x="4190" y="563"/>
                    </a:cubicBezTo>
                    <a:cubicBezTo>
                      <a:pt x="4190" y="563"/>
                      <a:pt x="3650" y="1"/>
                      <a:pt x="2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4250632" y="2876069"/>
                <a:ext cx="552843" cy="790414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14140" extrusionOk="0">
                    <a:moveTo>
                      <a:pt x="9889" y="1"/>
                    </a:moveTo>
                    <a:lnTo>
                      <a:pt x="2210" y="1981"/>
                    </a:lnTo>
                    <a:lnTo>
                      <a:pt x="1" y="14140"/>
                    </a:lnTo>
                    <a:lnTo>
                      <a:pt x="1" y="14140"/>
                    </a:lnTo>
                    <a:lnTo>
                      <a:pt x="7527" y="12067"/>
                    </a:lnTo>
                    <a:lnTo>
                      <a:pt x="98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4242973" y="2867573"/>
                <a:ext cx="567265" cy="806569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4429" extrusionOk="0">
                    <a:moveTo>
                      <a:pt x="9874" y="275"/>
                    </a:moveTo>
                    <a:lnTo>
                      <a:pt x="7558" y="12128"/>
                    </a:lnTo>
                    <a:lnTo>
                      <a:pt x="275" y="14124"/>
                    </a:lnTo>
                    <a:lnTo>
                      <a:pt x="2439" y="2179"/>
                    </a:lnTo>
                    <a:lnTo>
                      <a:pt x="9874" y="275"/>
                    </a:lnTo>
                    <a:close/>
                    <a:moveTo>
                      <a:pt x="10148" y="0"/>
                    </a:moveTo>
                    <a:lnTo>
                      <a:pt x="2256" y="2027"/>
                    </a:lnTo>
                    <a:lnTo>
                      <a:pt x="1" y="14429"/>
                    </a:lnTo>
                    <a:lnTo>
                      <a:pt x="1" y="14429"/>
                    </a:lnTo>
                    <a:lnTo>
                      <a:pt x="7756" y="12296"/>
                    </a:lnTo>
                    <a:lnTo>
                      <a:pt x="10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60" name="Google Shape;760;p36"/>
              <p:cNvGrpSpPr/>
              <p:nvPr/>
            </p:nvGrpSpPr>
            <p:grpSpPr>
              <a:xfrm>
                <a:off x="4279587" y="2903348"/>
                <a:ext cx="494037" cy="735912"/>
                <a:chOff x="2290765" y="1341401"/>
                <a:chExt cx="270443" cy="402849"/>
              </a:xfrm>
            </p:grpSpPr>
            <p:sp>
              <p:nvSpPr>
                <p:cNvPr id="761" name="Google Shape;761;p36"/>
                <p:cNvSpPr/>
                <p:nvPr/>
              </p:nvSpPr>
              <p:spPr>
                <a:xfrm>
                  <a:off x="2486605" y="1341401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66"/>
                      </a:lnTo>
                      <a:cubicBezTo>
                        <a:pt x="503" y="533"/>
                        <a:pt x="411" y="625"/>
                        <a:pt x="229" y="823"/>
                      </a:cubicBezTo>
                      <a:lnTo>
                        <a:pt x="0" y="2027"/>
                      </a:lnTo>
                      <a:cubicBezTo>
                        <a:pt x="122" y="2118"/>
                        <a:pt x="198" y="2179"/>
                        <a:pt x="335" y="2270"/>
                      </a:cubicBezTo>
                      <a:lnTo>
                        <a:pt x="1722" y="1905"/>
                      </a:lnTo>
                      <a:cubicBezTo>
                        <a:pt x="1920" y="1737"/>
                        <a:pt x="2011" y="1615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4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2" name="Google Shape;762;p36"/>
                <p:cNvSpPr/>
                <p:nvPr/>
              </p:nvSpPr>
              <p:spPr>
                <a:xfrm>
                  <a:off x="2415735" y="1358629"/>
                  <a:ext cx="75551" cy="6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72" extrusionOk="0">
                      <a:moveTo>
                        <a:pt x="2118" y="1"/>
                      </a:moveTo>
                      <a:lnTo>
                        <a:pt x="716" y="367"/>
                      </a:lnTo>
                      <a:cubicBezTo>
                        <a:pt x="518" y="549"/>
                        <a:pt x="427" y="641"/>
                        <a:pt x="229" y="824"/>
                      </a:cubicBezTo>
                      <a:lnTo>
                        <a:pt x="0" y="2043"/>
                      </a:lnTo>
                      <a:cubicBezTo>
                        <a:pt x="137" y="2164"/>
                        <a:pt x="213" y="2195"/>
                        <a:pt x="351" y="2271"/>
                      </a:cubicBezTo>
                      <a:lnTo>
                        <a:pt x="1752" y="1921"/>
                      </a:lnTo>
                      <a:cubicBezTo>
                        <a:pt x="1950" y="1738"/>
                        <a:pt x="2042" y="1631"/>
                        <a:pt x="2240" y="1464"/>
                      </a:cubicBezTo>
                      <a:lnTo>
                        <a:pt x="2468" y="260"/>
                      </a:lnTo>
                      <a:cubicBezTo>
                        <a:pt x="2331" y="169"/>
                        <a:pt x="2255" y="108"/>
                        <a:pt x="21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3" name="Google Shape;763;p36"/>
                <p:cNvSpPr/>
                <p:nvPr/>
              </p:nvSpPr>
              <p:spPr>
                <a:xfrm>
                  <a:off x="2344865" y="1377754"/>
                  <a:ext cx="75092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2286" extrusionOk="0">
                      <a:moveTo>
                        <a:pt x="2103" y="1"/>
                      </a:moveTo>
                      <a:lnTo>
                        <a:pt x="701" y="351"/>
                      </a:lnTo>
                      <a:cubicBezTo>
                        <a:pt x="518" y="534"/>
                        <a:pt x="412" y="625"/>
                        <a:pt x="229" y="808"/>
                      </a:cubicBezTo>
                      <a:lnTo>
                        <a:pt x="0" y="2027"/>
                      </a:lnTo>
                      <a:cubicBezTo>
                        <a:pt x="137" y="2134"/>
                        <a:pt x="214" y="2179"/>
                        <a:pt x="335" y="2286"/>
                      </a:cubicBezTo>
                      <a:lnTo>
                        <a:pt x="1752" y="1920"/>
                      </a:lnTo>
                      <a:cubicBezTo>
                        <a:pt x="1935" y="1753"/>
                        <a:pt x="2042" y="1631"/>
                        <a:pt x="2225" y="1463"/>
                      </a:cubicBezTo>
                      <a:lnTo>
                        <a:pt x="2453" y="244"/>
                      </a:lnTo>
                      <a:cubicBezTo>
                        <a:pt x="2316" y="153"/>
                        <a:pt x="2240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4" name="Google Shape;764;p36"/>
                <p:cNvSpPr/>
                <p:nvPr/>
              </p:nvSpPr>
              <p:spPr>
                <a:xfrm>
                  <a:off x="2474946" y="1401530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1"/>
                      </a:moveTo>
                      <a:lnTo>
                        <a:pt x="701" y="366"/>
                      </a:lnTo>
                      <a:cubicBezTo>
                        <a:pt x="503" y="534"/>
                        <a:pt x="411" y="641"/>
                        <a:pt x="229" y="823"/>
                      </a:cubicBezTo>
                      <a:lnTo>
                        <a:pt x="0" y="2012"/>
                      </a:lnTo>
                      <a:cubicBezTo>
                        <a:pt x="122" y="2118"/>
                        <a:pt x="198" y="2164"/>
                        <a:pt x="335" y="2271"/>
                      </a:cubicBezTo>
                      <a:lnTo>
                        <a:pt x="1722" y="1905"/>
                      </a:lnTo>
                      <a:cubicBezTo>
                        <a:pt x="1920" y="1738"/>
                        <a:pt x="2011" y="1616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5" name="Google Shape;765;p36"/>
                <p:cNvSpPr/>
                <p:nvPr/>
              </p:nvSpPr>
              <p:spPr>
                <a:xfrm>
                  <a:off x="2404076" y="1420196"/>
                  <a:ext cx="75551" cy="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55" extrusionOk="0">
                      <a:moveTo>
                        <a:pt x="2118" y="0"/>
                      </a:moveTo>
                      <a:lnTo>
                        <a:pt x="716" y="366"/>
                      </a:lnTo>
                      <a:cubicBezTo>
                        <a:pt x="518" y="533"/>
                        <a:pt x="427" y="625"/>
                        <a:pt x="229" y="823"/>
                      </a:cubicBezTo>
                      <a:lnTo>
                        <a:pt x="0" y="2011"/>
                      </a:lnTo>
                      <a:cubicBezTo>
                        <a:pt x="137" y="2118"/>
                        <a:pt x="214" y="2148"/>
                        <a:pt x="366" y="2255"/>
                      </a:cubicBezTo>
                      <a:lnTo>
                        <a:pt x="1752" y="1905"/>
                      </a:lnTo>
                      <a:cubicBezTo>
                        <a:pt x="1950" y="1737"/>
                        <a:pt x="2042" y="1615"/>
                        <a:pt x="2240" y="1447"/>
                      </a:cubicBezTo>
                      <a:lnTo>
                        <a:pt x="2468" y="244"/>
                      </a:lnTo>
                      <a:cubicBezTo>
                        <a:pt x="2331" y="152"/>
                        <a:pt x="2255" y="91"/>
                        <a:pt x="21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2333666" y="1438832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3" y="1"/>
                      </a:moveTo>
                      <a:lnTo>
                        <a:pt x="686" y="351"/>
                      </a:lnTo>
                      <a:cubicBezTo>
                        <a:pt x="503" y="534"/>
                        <a:pt x="397" y="625"/>
                        <a:pt x="214" y="808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49"/>
                        <a:pt x="321" y="2286"/>
                      </a:cubicBezTo>
                      <a:lnTo>
                        <a:pt x="1738" y="1905"/>
                      </a:lnTo>
                      <a:cubicBezTo>
                        <a:pt x="1920" y="1737"/>
                        <a:pt x="2027" y="1616"/>
                        <a:pt x="2210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7" name="Google Shape;767;p36"/>
                <p:cNvSpPr/>
                <p:nvPr/>
              </p:nvSpPr>
              <p:spPr>
                <a:xfrm>
                  <a:off x="2463746" y="1460741"/>
                  <a:ext cx="74633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56" extrusionOk="0">
                      <a:moveTo>
                        <a:pt x="2088" y="1"/>
                      </a:moveTo>
                      <a:lnTo>
                        <a:pt x="701" y="366"/>
                      </a:lnTo>
                      <a:cubicBezTo>
                        <a:pt x="518" y="534"/>
                        <a:pt x="412" y="656"/>
                        <a:pt x="229" y="823"/>
                      </a:cubicBezTo>
                      <a:lnTo>
                        <a:pt x="0" y="2027"/>
                      </a:lnTo>
                      <a:cubicBezTo>
                        <a:pt x="138" y="2118"/>
                        <a:pt x="214" y="2179"/>
                        <a:pt x="336" y="2256"/>
                      </a:cubicBezTo>
                      <a:lnTo>
                        <a:pt x="1737" y="1890"/>
                      </a:lnTo>
                      <a:cubicBezTo>
                        <a:pt x="1920" y="1722"/>
                        <a:pt x="2012" y="1600"/>
                        <a:pt x="2210" y="1433"/>
                      </a:cubicBezTo>
                      <a:lnTo>
                        <a:pt x="2438" y="260"/>
                      </a:lnTo>
                      <a:cubicBezTo>
                        <a:pt x="2301" y="153"/>
                        <a:pt x="2225" y="107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8" name="Google Shape;768;p36"/>
                <p:cNvSpPr/>
                <p:nvPr/>
              </p:nvSpPr>
              <p:spPr>
                <a:xfrm>
                  <a:off x="2393336" y="1479407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088" y="0"/>
                      </a:moveTo>
                      <a:lnTo>
                        <a:pt x="702" y="366"/>
                      </a:lnTo>
                      <a:cubicBezTo>
                        <a:pt x="504" y="533"/>
                        <a:pt x="412" y="655"/>
                        <a:pt x="229" y="823"/>
                      </a:cubicBezTo>
                      <a:lnTo>
                        <a:pt x="1" y="2026"/>
                      </a:lnTo>
                      <a:cubicBezTo>
                        <a:pt x="123" y="2118"/>
                        <a:pt x="199" y="2179"/>
                        <a:pt x="336" y="2285"/>
                      </a:cubicBezTo>
                      <a:lnTo>
                        <a:pt x="1722" y="1905"/>
                      </a:lnTo>
                      <a:cubicBezTo>
                        <a:pt x="1921" y="1737"/>
                        <a:pt x="2012" y="1630"/>
                        <a:pt x="2210" y="1447"/>
                      </a:cubicBezTo>
                      <a:lnTo>
                        <a:pt x="2439" y="259"/>
                      </a:lnTo>
                      <a:cubicBezTo>
                        <a:pt x="2301" y="152"/>
                        <a:pt x="2225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9" name="Google Shape;769;p36"/>
                <p:cNvSpPr/>
                <p:nvPr/>
              </p:nvSpPr>
              <p:spPr>
                <a:xfrm>
                  <a:off x="2322466" y="1497584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4" y="0"/>
                      </a:moveTo>
                      <a:lnTo>
                        <a:pt x="687" y="381"/>
                      </a:lnTo>
                      <a:cubicBezTo>
                        <a:pt x="504" y="549"/>
                        <a:pt x="412" y="671"/>
                        <a:pt x="214" y="838"/>
                      </a:cubicBezTo>
                      <a:lnTo>
                        <a:pt x="1" y="2042"/>
                      </a:lnTo>
                      <a:cubicBezTo>
                        <a:pt x="138" y="2133"/>
                        <a:pt x="214" y="2194"/>
                        <a:pt x="336" y="2286"/>
                      </a:cubicBezTo>
                      <a:lnTo>
                        <a:pt x="1738" y="1905"/>
                      </a:lnTo>
                      <a:cubicBezTo>
                        <a:pt x="1936" y="1737"/>
                        <a:pt x="2027" y="1615"/>
                        <a:pt x="2210" y="1448"/>
                      </a:cubicBezTo>
                      <a:lnTo>
                        <a:pt x="2439" y="244"/>
                      </a:lnTo>
                      <a:cubicBezTo>
                        <a:pt x="2317" y="153"/>
                        <a:pt x="2241" y="92"/>
                        <a:pt x="21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0" name="Google Shape;770;p36"/>
                <p:cNvSpPr/>
                <p:nvPr/>
              </p:nvSpPr>
              <p:spPr>
                <a:xfrm>
                  <a:off x="2382167" y="1539077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81"/>
                      </a:lnTo>
                      <a:cubicBezTo>
                        <a:pt x="518" y="549"/>
                        <a:pt x="412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103"/>
                        <a:pt x="213" y="2148"/>
                        <a:pt x="335" y="2270"/>
                      </a:cubicBezTo>
                      <a:lnTo>
                        <a:pt x="1737" y="1889"/>
                      </a:lnTo>
                      <a:cubicBezTo>
                        <a:pt x="1920" y="1707"/>
                        <a:pt x="2011" y="1600"/>
                        <a:pt x="2209" y="1432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1" name="Google Shape;771;p36"/>
                <p:cNvSpPr/>
                <p:nvPr/>
              </p:nvSpPr>
              <p:spPr>
                <a:xfrm>
                  <a:off x="2451629" y="1520901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0"/>
                      </a:moveTo>
                      <a:lnTo>
                        <a:pt x="701" y="366"/>
                      </a:lnTo>
                      <a:cubicBezTo>
                        <a:pt x="503" y="533"/>
                        <a:pt x="412" y="655"/>
                        <a:pt x="229" y="823"/>
                      </a:cubicBezTo>
                      <a:lnTo>
                        <a:pt x="0" y="1996"/>
                      </a:lnTo>
                      <a:cubicBezTo>
                        <a:pt x="122" y="2103"/>
                        <a:pt x="198" y="2148"/>
                        <a:pt x="336" y="2270"/>
                      </a:cubicBezTo>
                      <a:lnTo>
                        <a:pt x="1722" y="1889"/>
                      </a:lnTo>
                      <a:cubicBezTo>
                        <a:pt x="1920" y="1722"/>
                        <a:pt x="2011" y="1600"/>
                        <a:pt x="2210" y="1432"/>
                      </a:cubicBezTo>
                      <a:lnTo>
                        <a:pt x="2438" y="244"/>
                      </a:lnTo>
                      <a:cubicBezTo>
                        <a:pt x="2301" y="152"/>
                        <a:pt x="2225" y="91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2312215" y="1557713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488" y="549"/>
                        <a:pt x="397" y="671"/>
                        <a:pt x="214" y="839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64"/>
                        <a:pt x="336" y="2271"/>
                      </a:cubicBezTo>
                      <a:lnTo>
                        <a:pt x="1738" y="1890"/>
                      </a:lnTo>
                      <a:cubicBezTo>
                        <a:pt x="1920" y="1707"/>
                        <a:pt x="2012" y="1600"/>
                        <a:pt x="2210" y="1433"/>
                      </a:cubicBezTo>
                      <a:lnTo>
                        <a:pt x="2439" y="244"/>
                      </a:lnTo>
                      <a:cubicBezTo>
                        <a:pt x="2301" y="153"/>
                        <a:pt x="2225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3" name="Google Shape;773;p36"/>
                <p:cNvSpPr/>
                <p:nvPr/>
              </p:nvSpPr>
              <p:spPr>
                <a:xfrm>
                  <a:off x="2440888" y="1578704"/>
                  <a:ext cx="74633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40" extrusionOk="0">
                      <a:moveTo>
                        <a:pt x="2103" y="0"/>
                      </a:moveTo>
                      <a:lnTo>
                        <a:pt x="702" y="381"/>
                      </a:lnTo>
                      <a:cubicBezTo>
                        <a:pt x="519" y="549"/>
                        <a:pt x="427" y="671"/>
                        <a:pt x="229" y="838"/>
                      </a:cubicBezTo>
                      <a:lnTo>
                        <a:pt x="1" y="2011"/>
                      </a:lnTo>
                      <a:cubicBezTo>
                        <a:pt x="138" y="2118"/>
                        <a:pt x="214" y="2164"/>
                        <a:pt x="367" y="2240"/>
                      </a:cubicBezTo>
                      <a:lnTo>
                        <a:pt x="1738" y="1859"/>
                      </a:lnTo>
                      <a:cubicBezTo>
                        <a:pt x="1921" y="1691"/>
                        <a:pt x="2027" y="1570"/>
                        <a:pt x="2210" y="1402"/>
                      </a:cubicBezTo>
                      <a:lnTo>
                        <a:pt x="2439" y="229"/>
                      </a:lnTo>
                      <a:cubicBezTo>
                        <a:pt x="2302" y="153"/>
                        <a:pt x="2225" y="92"/>
                        <a:pt x="21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4" name="Google Shape;774;p36"/>
                <p:cNvSpPr/>
                <p:nvPr/>
              </p:nvSpPr>
              <p:spPr>
                <a:xfrm>
                  <a:off x="2371426" y="1597799"/>
                  <a:ext cx="7417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" h="2256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504" y="549"/>
                        <a:pt x="412" y="671"/>
                        <a:pt x="214" y="839"/>
                      </a:cubicBezTo>
                      <a:lnTo>
                        <a:pt x="1" y="2027"/>
                      </a:lnTo>
                      <a:cubicBezTo>
                        <a:pt x="138" y="2119"/>
                        <a:pt x="214" y="2149"/>
                        <a:pt x="336" y="2256"/>
                      </a:cubicBezTo>
                      <a:lnTo>
                        <a:pt x="1722" y="1875"/>
                      </a:lnTo>
                      <a:cubicBezTo>
                        <a:pt x="1905" y="1692"/>
                        <a:pt x="2012" y="1585"/>
                        <a:pt x="2195" y="1418"/>
                      </a:cubicBezTo>
                      <a:lnTo>
                        <a:pt x="2423" y="229"/>
                      </a:lnTo>
                      <a:cubicBezTo>
                        <a:pt x="2286" y="153"/>
                        <a:pt x="2210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5" name="Google Shape;775;p36"/>
                <p:cNvSpPr/>
                <p:nvPr/>
              </p:nvSpPr>
              <p:spPr>
                <a:xfrm>
                  <a:off x="2301046" y="1616924"/>
                  <a:ext cx="7414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56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503" y="564"/>
                        <a:pt x="396" y="671"/>
                        <a:pt x="213" y="839"/>
                      </a:cubicBezTo>
                      <a:lnTo>
                        <a:pt x="0" y="2027"/>
                      </a:lnTo>
                      <a:cubicBezTo>
                        <a:pt x="137" y="2103"/>
                        <a:pt x="213" y="2164"/>
                        <a:pt x="351" y="2256"/>
                      </a:cubicBezTo>
                      <a:lnTo>
                        <a:pt x="1737" y="1875"/>
                      </a:lnTo>
                      <a:cubicBezTo>
                        <a:pt x="1920" y="1707"/>
                        <a:pt x="2026" y="1585"/>
                        <a:pt x="2209" y="1418"/>
                      </a:cubicBezTo>
                      <a:lnTo>
                        <a:pt x="2423" y="229"/>
                      </a:lnTo>
                      <a:cubicBezTo>
                        <a:pt x="2285" y="153"/>
                        <a:pt x="2209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6" name="Google Shape;776;p36"/>
                <p:cNvSpPr/>
                <p:nvPr/>
              </p:nvSpPr>
              <p:spPr>
                <a:xfrm>
                  <a:off x="2429719" y="1637915"/>
                  <a:ext cx="74144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40" extrusionOk="0">
                      <a:moveTo>
                        <a:pt x="2088" y="0"/>
                      </a:moveTo>
                      <a:lnTo>
                        <a:pt x="716" y="381"/>
                      </a:lnTo>
                      <a:cubicBezTo>
                        <a:pt x="518" y="564"/>
                        <a:pt x="427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088"/>
                        <a:pt x="214" y="2133"/>
                        <a:pt x="351" y="2240"/>
                      </a:cubicBezTo>
                      <a:lnTo>
                        <a:pt x="1722" y="1859"/>
                      </a:lnTo>
                      <a:cubicBezTo>
                        <a:pt x="1905" y="1661"/>
                        <a:pt x="2011" y="1570"/>
                        <a:pt x="2194" y="1402"/>
                      </a:cubicBezTo>
                      <a:lnTo>
                        <a:pt x="2423" y="229"/>
                      </a:lnTo>
                      <a:cubicBezTo>
                        <a:pt x="2286" y="137"/>
                        <a:pt x="2209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7" name="Google Shape;777;p36"/>
                <p:cNvSpPr/>
                <p:nvPr/>
              </p:nvSpPr>
              <p:spPr>
                <a:xfrm>
                  <a:off x="2360716" y="1656551"/>
                  <a:ext cx="73685" cy="6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2241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488" y="549"/>
                        <a:pt x="396" y="671"/>
                        <a:pt x="198" y="839"/>
                      </a:cubicBezTo>
                      <a:lnTo>
                        <a:pt x="0" y="2012"/>
                      </a:lnTo>
                      <a:cubicBezTo>
                        <a:pt x="122" y="2103"/>
                        <a:pt x="198" y="2164"/>
                        <a:pt x="320" y="2240"/>
                      </a:cubicBezTo>
                      <a:lnTo>
                        <a:pt x="1707" y="1859"/>
                      </a:lnTo>
                      <a:cubicBezTo>
                        <a:pt x="1905" y="1677"/>
                        <a:pt x="1996" y="1570"/>
                        <a:pt x="2179" y="1402"/>
                      </a:cubicBezTo>
                      <a:lnTo>
                        <a:pt x="2408" y="229"/>
                      </a:lnTo>
                      <a:cubicBezTo>
                        <a:pt x="2286" y="138"/>
                        <a:pt x="2210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8" name="Google Shape;778;p36"/>
                <p:cNvSpPr/>
                <p:nvPr/>
              </p:nvSpPr>
              <p:spPr>
                <a:xfrm>
                  <a:off x="2290765" y="1676135"/>
                  <a:ext cx="73715" cy="6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" h="2226" extrusionOk="0">
                      <a:moveTo>
                        <a:pt x="2073" y="1"/>
                      </a:moveTo>
                      <a:lnTo>
                        <a:pt x="687" y="381"/>
                      </a:lnTo>
                      <a:cubicBezTo>
                        <a:pt x="488" y="549"/>
                        <a:pt x="397" y="656"/>
                        <a:pt x="199" y="839"/>
                      </a:cubicBezTo>
                      <a:lnTo>
                        <a:pt x="1" y="1996"/>
                      </a:lnTo>
                      <a:cubicBezTo>
                        <a:pt x="123" y="2088"/>
                        <a:pt x="199" y="2134"/>
                        <a:pt x="336" y="2225"/>
                      </a:cubicBezTo>
                      <a:lnTo>
                        <a:pt x="1723" y="1844"/>
                      </a:lnTo>
                      <a:cubicBezTo>
                        <a:pt x="1921" y="1677"/>
                        <a:pt x="2012" y="1555"/>
                        <a:pt x="2210" y="1387"/>
                      </a:cubicBezTo>
                      <a:lnTo>
                        <a:pt x="2408" y="229"/>
                      </a:lnTo>
                      <a:cubicBezTo>
                        <a:pt x="2286" y="122"/>
                        <a:pt x="2210" y="92"/>
                        <a:pt x="20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79" name="Google Shape;779;p36"/>
              <p:cNvSpPr/>
              <p:nvPr/>
            </p:nvSpPr>
            <p:spPr>
              <a:xfrm>
                <a:off x="4060742" y="3520810"/>
                <a:ext cx="153331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991" extrusionOk="0">
                    <a:moveTo>
                      <a:pt x="1402" y="0"/>
                    </a:moveTo>
                    <a:cubicBezTo>
                      <a:pt x="655" y="0"/>
                      <a:pt x="0" y="290"/>
                      <a:pt x="0" y="549"/>
                    </a:cubicBezTo>
                    <a:cubicBezTo>
                      <a:pt x="0" y="823"/>
                      <a:pt x="671" y="991"/>
                      <a:pt x="1402" y="991"/>
                    </a:cubicBezTo>
                    <a:cubicBezTo>
                      <a:pt x="2118" y="991"/>
                      <a:pt x="2743" y="838"/>
                      <a:pt x="2743" y="564"/>
                    </a:cubicBezTo>
                    <a:cubicBezTo>
                      <a:pt x="2743" y="305"/>
                      <a:pt x="2133" y="0"/>
                      <a:pt x="14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4080307" y="3304424"/>
                <a:ext cx="442945" cy="40443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7235" extrusionOk="0">
                    <a:moveTo>
                      <a:pt x="6317" y="5519"/>
                    </a:moveTo>
                    <a:lnTo>
                      <a:pt x="6317" y="5519"/>
                    </a:lnTo>
                    <a:cubicBezTo>
                      <a:pt x="6294" y="5534"/>
                      <a:pt x="6271" y="5549"/>
                      <a:pt x="6247" y="5562"/>
                    </a:cubicBezTo>
                    <a:cubicBezTo>
                      <a:pt x="6271" y="5539"/>
                      <a:pt x="6304" y="5524"/>
                      <a:pt x="6317" y="5519"/>
                    </a:cubicBezTo>
                    <a:close/>
                    <a:moveTo>
                      <a:pt x="1134" y="0"/>
                    </a:moveTo>
                    <a:cubicBezTo>
                      <a:pt x="1117" y="0"/>
                      <a:pt x="1100" y="1"/>
                      <a:pt x="1082" y="1"/>
                    </a:cubicBezTo>
                    <a:cubicBezTo>
                      <a:pt x="976" y="1"/>
                      <a:pt x="839" y="32"/>
                      <a:pt x="702" y="47"/>
                    </a:cubicBezTo>
                    <a:cubicBezTo>
                      <a:pt x="321" y="93"/>
                      <a:pt x="31" y="397"/>
                      <a:pt x="31" y="809"/>
                    </a:cubicBezTo>
                    <a:cubicBezTo>
                      <a:pt x="1" y="2134"/>
                      <a:pt x="1" y="3445"/>
                      <a:pt x="168" y="4801"/>
                    </a:cubicBezTo>
                    <a:lnTo>
                      <a:pt x="168" y="4770"/>
                    </a:lnTo>
                    <a:cubicBezTo>
                      <a:pt x="184" y="4953"/>
                      <a:pt x="214" y="5151"/>
                      <a:pt x="260" y="5319"/>
                    </a:cubicBezTo>
                    <a:cubicBezTo>
                      <a:pt x="321" y="5501"/>
                      <a:pt x="397" y="5700"/>
                      <a:pt x="488" y="5867"/>
                    </a:cubicBezTo>
                    <a:cubicBezTo>
                      <a:pt x="702" y="6218"/>
                      <a:pt x="976" y="6461"/>
                      <a:pt x="1281" y="6705"/>
                    </a:cubicBezTo>
                    <a:cubicBezTo>
                      <a:pt x="1433" y="6827"/>
                      <a:pt x="1600" y="6903"/>
                      <a:pt x="1768" y="6979"/>
                    </a:cubicBezTo>
                    <a:cubicBezTo>
                      <a:pt x="1783" y="6979"/>
                      <a:pt x="1814" y="6995"/>
                      <a:pt x="1829" y="6995"/>
                    </a:cubicBezTo>
                    <a:cubicBezTo>
                      <a:pt x="1844" y="6995"/>
                      <a:pt x="1859" y="7010"/>
                      <a:pt x="1890" y="7010"/>
                    </a:cubicBezTo>
                    <a:cubicBezTo>
                      <a:pt x="1936" y="7025"/>
                      <a:pt x="1981" y="7025"/>
                      <a:pt x="2012" y="7056"/>
                    </a:cubicBezTo>
                    <a:cubicBezTo>
                      <a:pt x="2073" y="7071"/>
                      <a:pt x="2118" y="7071"/>
                      <a:pt x="2149" y="7086"/>
                    </a:cubicBezTo>
                    <a:cubicBezTo>
                      <a:pt x="2164" y="7086"/>
                      <a:pt x="2195" y="7101"/>
                      <a:pt x="2240" y="7101"/>
                    </a:cubicBezTo>
                    <a:lnTo>
                      <a:pt x="2286" y="7101"/>
                    </a:lnTo>
                    <a:cubicBezTo>
                      <a:pt x="2318" y="7110"/>
                      <a:pt x="2317" y="7113"/>
                      <a:pt x="2307" y="7113"/>
                    </a:cubicBezTo>
                    <a:cubicBezTo>
                      <a:pt x="2297" y="7113"/>
                      <a:pt x="2277" y="7110"/>
                      <a:pt x="2274" y="7110"/>
                    </a:cubicBezTo>
                    <a:cubicBezTo>
                      <a:pt x="2270" y="7110"/>
                      <a:pt x="2292" y="7114"/>
                      <a:pt x="2393" y="7132"/>
                    </a:cubicBezTo>
                    <a:cubicBezTo>
                      <a:pt x="2667" y="7147"/>
                      <a:pt x="2621" y="7177"/>
                      <a:pt x="3276" y="7223"/>
                    </a:cubicBezTo>
                    <a:cubicBezTo>
                      <a:pt x="3438" y="7231"/>
                      <a:pt x="3650" y="7235"/>
                      <a:pt x="3890" y="7235"/>
                    </a:cubicBezTo>
                    <a:cubicBezTo>
                      <a:pt x="4580" y="7235"/>
                      <a:pt x="5500" y="7203"/>
                      <a:pt x="6110" y="7147"/>
                    </a:cubicBezTo>
                    <a:cubicBezTo>
                      <a:pt x="6171" y="7147"/>
                      <a:pt x="6232" y="7132"/>
                      <a:pt x="6278" y="7132"/>
                    </a:cubicBezTo>
                    <a:cubicBezTo>
                      <a:pt x="6385" y="7101"/>
                      <a:pt x="6476" y="7086"/>
                      <a:pt x="6552" y="7071"/>
                    </a:cubicBezTo>
                    <a:lnTo>
                      <a:pt x="6583" y="7071"/>
                    </a:lnTo>
                    <a:cubicBezTo>
                      <a:pt x="6613" y="7071"/>
                      <a:pt x="6765" y="7010"/>
                      <a:pt x="6964" y="6903"/>
                    </a:cubicBezTo>
                    <a:cubicBezTo>
                      <a:pt x="7299" y="6720"/>
                      <a:pt x="7710" y="6385"/>
                      <a:pt x="7923" y="5837"/>
                    </a:cubicBezTo>
                    <a:cubicBezTo>
                      <a:pt x="7847" y="5760"/>
                      <a:pt x="7832" y="5639"/>
                      <a:pt x="7756" y="5578"/>
                    </a:cubicBezTo>
                    <a:cubicBezTo>
                      <a:pt x="7771" y="5532"/>
                      <a:pt x="7802" y="5471"/>
                      <a:pt x="7832" y="5395"/>
                    </a:cubicBezTo>
                    <a:cubicBezTo>
                      <a:pt x="7862" y="5303"/>
                      <a:pt x="7832" y="5182"/>
                      <a:pt x="7756" y="5136"/>
                    </a:cubicBezTo>
                    <a:cubicBezTo>
                      <a:pt x="7725" y="5105"/>
                      <a:pt x="7710" y="5105"/>
                      <a:pt x="7695" y="5090"/>
                    </a:cubicBezTo>
                    <a:cubicBezTo>
                      <a:pt x="7681" y="5086"/>
                      <a:pt x="7669" y="5084"/>
                      <a:pt x="7659" y="5084"/>
                    </a:cubicBezTo>
                    <a:cubicBezTo>
                      <a:pt x="7633" y="5084"/>
                      <a:pt x="7614" y="5095"/>
                      <a:pt x="7603" y="5105"/>
                    </a:cubicBezTo>
                    <a:cubicBezTo>
                      <a:pt x="7603" y="5075"/>
                      <a:pt x="7619" y="5014"/>
                      <a:pt x="7619" y="4953"/>
                    </a:cubicBezTo>
                    <a:cubicBezTo>
                      <a:pt x="7619" y="4877"/>
                      <a:pt x="7603" y="4831"/>
                      <a:pt x="7542" y="4785"/>
                    </a:cubicBezTo>
                    <a:cubicBezTo>
                      <a:pt x="7497" y="4770"/>
                      <a:pt x="7466" y="4755"/>
                      <a:pt x="7405" y="4755"/>
                    </a:cubicBezTo>
                    <a:cubicBezTo>
                      <a:pt x="7314" y="4755"/>
                      <a:pt x="7238" y="4831"/>
                      <a:pt x="7192" y="4907"/>
                    </a:cubicBezTo>
                    <a:cubicBezTo>
                      <a:pt x="7177" y="4846"/>
                      <a:pt x="7162" y="4801"/>
                      <a:pt x="7101" y="4770"/>
                    </a:cubicBezTo>
                    <a:cubicBezTo>
                      <a:pt x="7085" y="4755"/>
                      <a:pt x="7040" y="4724"/>
                      <a:pt x="7009" y="4724"/>
                    </a:cubicBezTo>
                    <a:cubicBezTo>
                      <a:pt x="7003" y="4724"/>
                      <a:pt x="6997" y="4723"/>
                      <a:pt x="6991" y="4723"/>
                    </a:cubicBezTo>
                    <a:cubicBezTo>
                      <a:pt x="6869" y="4723"/>
                      <a:pt x="6839" y="4867"/>
                      <a:pt x="6781" y="4983"/>
                    </a:cubicBezTo>
                    <a:cubicBezTo>
                      <a:pt x="6662" y="5208"/>
                      <a:pt x="6508" y="5388"/>
                      <a:pt x="6330" y="5511"/>
                    </a:cubicBezTo>
                    <a:lnTo>
                      <a:pt x="6330" y="5511"/>
                    </a:lnTo>
                    <a:cubicBezTo>
                      <a:pt x="6477" y="5364"/>
                      <a:pt x="6506" y="5332"/>
                      <a:pt x="6476" y="5227"/>
                    </a:cubicBezTo>
                    <a:cubicBezTo>
                      <a:pt x="6461" y="5166"/>
                      <a:pt x="6430" y="5136"/>
                      <a:pt x="6400" y="5105"/>
                    </a:cubicBezTo>
                    <a:cubicBezTo>
                      <a:pt x="6362" y="5087"/>
                      <a:pt x="6319" y="5073"/>
                      <a:pt x="6273" y="5073"/>
                    </a:cubicBezTo>
                    <a:cubicBezTo>
                      <a:pt x="6245" y="5073"/>
                      <a:pt x="6216" y="5078"/>
                      <a:pt x="6186" y="5090"/>
                    </a:cubicBezTo>
                    <a:cubicBezTo>
                      <a:pt x="6171" y="5090"/>
                      <a:pt x="5729" y="5258"/>
                      <a:pt x="5364" y="5623"/>
                    </a:cubicBezTo>
                    <a:cubicBezTo>
                      <a:pt x="4663" y="5608"/>
                      <a:pt x="3871" y="5623"/>
                      <a:pt x="3444" y="5562"/>
                    </a:cubicBezTo>
                    <a:cubicBezTo>
                      <a:pt x="2880" y="5471"/>
                      <a:pt x="2911" y="5486"/>
                      <a:pt x="2682" y="5441"/>
                    </a:cubicBezTo>
                    <a:cubicBezTo>
                      <a:pt x="2588" y="5423"/>
                      <a:pt x="2566" y="5419"/>
                      <a:pt x="2571" y="5419"/>
                    </a:cubicBezTo>
                    <a:cubicBezTo>
                      <a:pt x="2574" y="5419"/>
                      <a:pt x="2594" y="5421"/>
                      <a:pt x="2605" y="5421"/>
                    </a:cubicBezTo>
                    <a:cubicBezTo>
                      <a:pt x="2616" y="5421"/>
                      <a:pt x="2618" y="5419"/>
                      <a:pt x="2591" y="5410"/>
                    </a:cubicBezTo>
                    <a:cubicBezTo>
                      <a:pt x="2545" y="5402"/>
                      <a:pt x="2545" y="5402"/>
                      <a:pt x="2549" y="5402"/>
                    </a:cubicBezTo>
                    <a:cubicBezTo>
                      <a:pt x="2553" y="5402"/>
                      <a:pt x="2560" y="5402"/>
                      <a:pt x="2530" y="5395"/>
                    </a:cubicBezTo>
                    <a:cubicBezTo>
                      <a:pt x="2515" y="5395"/>
                      <a:pt x="2499" y="5380"/>
                      <a:pt x="2499" y="5380"/>
                    </a:cubicBezTo>
                    <a:cubicBezTo>
                      <a:pt x="2469" y="5380"/>
                      <a:pt x="2454" y="5364"/>
                      <a:pt x="2423" y="5334"/>
                    </a:cubicBezTo>
                    <a:cubicBezTo>
                      <a:pt x="2362" y="5319"/>
                      <a:pt x="2317" y="5288"/>
                      <a:pt x="2286" y="5242"/>
                    </a:cubicBezTo>
                    <a:cubicBezTo>
                      <a:pt x="2210" y="5166"/>
                      <a:pt x="2134" y="5090"/>
                      <a:pt x="2088" y="4999"/>
                    </a:cubicBezTo>
                    <a:cubicBezTo>
                      <a:pt x="2058" y="4938"/>
                      <a:pt x="2058" y="4877"/>
                      <a:pt x="2058" y="4801"/>
                    </a:cubicBezTo>
                    <a:lnTo>
                      <a:pt x="2058" y="4755"/>
                    </a:lnTo>
                    <a:lnTo>
                      <a:pt x="2058" y="4694"/>
                    </a:lnTo>
                    <a:lnTo>
                      <a:pt x="2058" y="4572"/>
                    </a:lnTo>
                    <a:lnTo>
                      <a:pt x="2058" y="4389"/>
                    </a:lnTo>
                    <a:cubicBezTo>
                      <a:pt x="2012" y="3460"/>
                      <a:pt x="2088" y="2287"/>
                      <a:pt x="2210" y="1205"/>
                    </a:cubicBezTo>
                    <a:cubicBezTo>
                      <a:pt x="2284" y="552"/>
                      <a:pt x="1780" y="0"/>
                      <a:pt x="113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4060742" y="3246569"/>
                <a:ext cx="172952" cy="307501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5501" extrusionOk="0">
                    <a:moveTo>
                      <a:pt x="1585" y="0"/>
                    </a:moveTo>
                    <a:cubicBezTo>
                      <a:pt x="914" y="0"/>
                      <a:pt x="31" y="244"/>
                      <a:pt x="0" y="5500"/>
                    </a:cubicBezTo>
                    <a:cubicBezTo>
                      <a:pt x="325" y="5185"/>
                      <a:pt x="1002" y="4930"/>
                      <a:pt x="1618" y="4930"/>
                    </a:cubicBezTo>
                    <a:cubicBezTo>
                      <a:pt x="2072" y="4930"/>
                      <a:pt x="2492" y="5069"/>
                      <a:pt x="2712" y="5424"/>
                    </a:cubicBezTo>
                    <a:cubicBezTo>
                      <a:pt x="2849" y="2682"/>
                      <a:pt x="3093" y="16"/>
                      <a:pt x="1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885143" y="3950898"/>
                <a:ext cx="468491" cy="46245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8273" extrusionOk="0">
                    <a:moveTo>
                      <a:pt x="6095" y="0"/>
                    </a:moveTo>
                    <a:lnTo>
                      <a:pt x="1539" y="320"/>
                    </a:lnTo>
                    <a:lnTo>
                      <a:pt x="1" y="7512"/>
                    </a:lnTo>
                    <a:cubicBezTo>
                      <a:pt x="1" y="7512"/>
                      <a:pt x="1351" y="8273"/>
                      <a:pt x="3780" y="8273"/>
                    </a:cubicBezTo>
                    <a:cubicBezTo>
                      <a:pt x="5037" y="8273"/>
                      <a:pt x="6583" y="8069"/>
                      <a:pt x="8380" y="7451"/>
                    </a:cubicBezTo>
                    <a:cubicBezTo>
                      <a:pt x="7680" y="5470"/>
                      <a:pt x="6095" y="0"/>
                      <a:pt x="6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579375" y="3469718"/>
                <a:ext cx="539203" cy="344674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6166" extrusionOk="0">
                    <a:moveTo>
                      <a:pt x="946" y="0"/>
                    </a:moveTo>
                    <a:cubicBezTo>
                      <a:pt x="900" y="0"/>
                      <a:pt x="839" y="46"/>
                      <a:pt x="793" y="91"/>
                    </a:cubicBezTo>
                    <a:cubicBezTo>
                      <a:pt x="763" y="152"/>
                      <a:pt x="748" y="213"/>
                      <a:pt x="732" y="274"/>
                    </a:cubicBezTo>
                    <a:cubicBezTo>
                      <a:pt x="702" y="198"/>
                      <a:pt x="656" y="122"/>
                      <a:pt x="565" y="91"/>
                    </a:cubicBezTo>
                    <a:lnTo>
                      <a:pt x="519" y="91"/>
                    </a:lnTo>
                    <a:cubicBezTo>
                      <a:pt x="412" y="91"/>
                      <a:pt x="351" y="152"/>
                      <a:pt x="321" y="244"/>
                    </a:cubicBezTo>
                    <a:cubicBezTo>
                      <a:pt x="306" y="366"/>
                      <a:pt x="290" y="457"/>
                      <a:pt x="290" y="549"/>
                    </a:cubicBezTo>
                    <a:cubicBezTo>
                      <a:pt x="260" y="533"/>
                      <a:pt x="230" y="533"/>
                      <a:pt x="214" y="533"/>
                    </a:cubicBezTo>
                    <a:lnTo>
                      <a:pt x="184" y="533"/>
                    </a:lnTo>
                    <a:cubicBezTo>
                      <a:pt x="77" y="533"/>
                      <a:pt x="1" y="625"/>
                      <a:pt x="1" y="731"/>
                    </a:cubicBezTo>
                    <a:cubicBezTo>
                      <a:pt x="1" y="1219"/>
                      <a:pt x="230" y="1615"/>
                      <a:pt x="443" y="1844"/>
                    </a:cubicBezTo>
                    <a:cubicBezTo>
                      <a:pt x="458" y="1874"/>
                      <a:pt x="534" y="2026"/>
                      <a:pt x="687" y="2194"/>
                    </a:cubicBezTo>
                    <a:cubicBezTo>
                      <a:pt x="885" y="2743"/>
                      <a:pt x="1875" y="5333"/>
                      <a:pt x="3124" y="5576"/>
                    </a:cubicBezTo>
                    <a:cubicBezTo>
                      <a:pt x="3246" y="5637"/>
                      <a:pt x="3368" y="5683"/>
                      <a:pt x="3505" y="5698"/>
                    </a:cubicBezTo>
                    <a:lnTo>
                      <a:pt x="6141" y="6094"/>
                    </a:lnTo>
                    <a:cubicBezTo>
                      <a:pt x="6446" y="6142"/>
                      <a:pt x="6762" y="6166"/>
                      <a:pt x="7076" y="6166"/>
                    </a:cubicBezTo>
                    <a:cubicBezTo>
                      <a:pt x="7264" y="6166"/>
                      <a:pt x="7451" y="6157"/>
                      <a:pt x="7634" y="6140"/>
                    </a:cubicBezTo>
                    <a:cubicBezTo>
                      <a:pt x="8533" y="6079"/>
                      <a:pt x="9645" y="5759"/>
                      <a:pt x="9295" y="4708"/>
                    </a:cubicBezTo>
                    <a:cubicBezTo>
                      <a:pt x="9046" y="3912"/>
                      <a:pt x="7551" y="3701"/>
                      <a:pt x="6013" y="3701"/>
                    </a:cubicBezTo>
                    <a:cubicBezTo>
                      <a:pt x="5195" y="3701"/>
                      <a:pt x="4365" y="3761"/>
                      <a:pt x="3703" y="3824"/>
                    </a:cubicBezTo>
                    <a:lnTo>
                      <a:pt x="2256" y="2026"/>
                    </a:lnTo>
                    <a:cubicBezTo>
                      <a:pt x="2256" y="1371"/>
                      <a:pt x="1845" y="884"/>
                      <a:pt x="1814" y="838"/>
                    </a:cubicBezTo>
                    <a:cubicBezTo>
                      <a:pt x="1768" y="777"/>
                      <a:pt x="1692" y="762"/>
                      <a:pt x="1646" y="762"/>
                    </a:cubicBezTo>
                    <a:cubicBezTo>
                      <a:pt x="1601" y="762"/>
                      <a:pt x="1570" y="777"/>
                      <a:pt x="1525" y="808"/>
                    </a:cubicBezTo>
                    <a:cubicBezTo>
                      <a:pt x="1433" y="884"/>
                      <a:pt x="1433" y="1006"/>
                      <a:pt x="1509" y="1082"/>
                    </a:cubicBezTo>
                    <a:cubicBezTo>
                      <a:pt x="1509" y="1082"/>
                      <a:pt x="1646" y="1265"/>
                      <a:pt x="1738" y="1508"/>
                    </a:cubicBezTo>
                    <a:cubicBezTo>
                      <a:pt x="1525" y="1265"/>
                      <a:pt x="1281" y="838"/>
                      <a:pt x="1448" y="472"/>
                    </a:cubicBezTo>
                    <a:cubicBezTo>
                      <a:pt x="1494" y="381"/>
                      <a:pt x="1448" y="244"/>
                      <a:pt x="1326" y="213"/>
                    </a:cubicBezTo>
                    <a:cubicBezTo>
                      <a:pt x="1296" y="198"/>
                      <a:pt x="1281" y="198"/>
                      <a:pt x="1235" y="198"/>
                    </a:cubicBezTo>
                    <a:cubicBezTo>
                      <a:pt x="1220" y="198"/>
                      <a:pt x="1174" y="213"/>
                      <a:pt x="1159" y="213"/>
                    </a:cubicBezTo>
                    <a:cubicBezTo>
                      <a:pt x="1159" y="152"/>
                      <a:pt x="1128" y="76"/>
                      <a:pt x="1067" y="46"/>
                    </a:cubicBezTo>
                    <a:cubicBezTo>
                      <a:pt x="1037" y="15"/>
                      <a:pt x="991" y="0"/>
                      <a:pt x="946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4822145" y="3690296"/>
                <a:ext cx="45167" cy="1124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012" extrusionOk="0">
                    <a:moveTo>
                      <a:pt x="808" y="0"/>
                    </a:moveTo>
                    <a:lnTo>
                      <a:pt x="0" y="1859"/>
                    </a:lnTo>
                    <a:lnTo>
                      <a:pt x="747" y="2011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4851939" y="3674030"/>
                <a:ext cx="318849" cy="174741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126" extrusionOk="0">
                    <a:moveTo>
                      <a:pt x="1821" y="0"/>
                    </a:moveTo>
                    <a:cubicBezTo>
                      <a:pt x="948" y="0"/>
                      <a:pt x="244" y="63"/>
                      <a:pt x="244" y="63"/>
                    </a:cubicBezTo>
                    <a:lnTo>
                      <a:pt x="0" y="3125"/>
                    </a:lnTo>
                    <a:cubicBezTo>
                      <a:pt x="0" y="3125"/>
                      <a:pt x="4251" y="2744"/>
                      <a:pt x="4967" y="1495"/>
                    </a:cubicBezTo>
                    <a:cubicBezTo>
                      <a:pt x="5704" y="221"/>
                      <a:pt x="3464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5086995" y="3470110"/>
                <a:ext cx="171219" cy="16976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3037" extrusionOk="0">
                    <a:moveTo>
                      <a:pt x="2220" y="1"/>
                    </a:moveTo>
                    <a:cubicBezTo>
                      <a:pt x="1731" y="1"/>
                      <a:pt x="1125" y="291"/>
                      <a:pt x="747" y="770"/>
                    </a:cubicBezTo>
                    <a:cubicBezTo>
                      <a:pt x="107" y="1639"/>
                      <a:pt x="1" y="2781"/>
                      <a:pt x="747" y="3025"/>
                    </a:cubicBezTo>
                    <a:cubicBezTo>
                      <a:pt x="768" y="3033"/>
                      <a:pt x="791" y="3037"/>
                      <a:pt x="816" y="3037"/>
                    </a:cubicBezTo>
                    <a:cubicBezTo>
                      <a:pt x="947" y="3037"/>
                      <a:pt x="1126" y="2937"/>
                      <a:pt x="1258" y="2937"/>
                    </a:cubicBezTo>
                    <a:cubicBezTo>
                      <a:pt x="1282" y="2937"/>
                      <a:pt x="1305" y="2941"/>
                      <a:pt x="1326" y="2949"/>
                    </a:cubicBezTo>
                    <a:cubicBezTo>
                      <a:pt x="1416" y="2987"/>
                      <a:pt x="1503" y="3005"/>
                      <a:pt x="1586" y="3005"/>
                    </a:cubicBezTo>
                    <a:cubicBezTo>
                      <a:pt x="2491" y="3005"/>
                      <a:pt x="3002" y="922"/>
                      <a:pt x="3002" y="922"/>
                    </a:cubicBezTo>
                    <a:cubicBezTo>
                      <a:pt x="3062" y="276"/>
                      <a:pt x="2696" y="1"/>
                      <a:pt x="2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5050381" y="3401074"/>
                <a:ext cx="208224" cy="18810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3365" extrusionOk="0">
                    <a:moveTo>
                      <a:pt x="1229" y="1"/>
                    </a:moveTo>
                    <a:cubicBezTo>
                      <a:pt x="723" y="1"/>
                      <a:pt x="309" y="277"/>
                      <a:pt x="107" y="817"/>
                    </a:cubicBezTo>
                    <a:cubicBezTo>
                      <a:pt x="16" y="1045"/>
                      <a:pt x="0" y="1274"/>
                      <a:pt x="31" y="1457"/>
                    </a:cubicBezTo>
                    <a:cubicBezTo>
                      <a:pt x="346" y="3240"/>
                      <a:pt x="1518" y="3364"/>
                      <a:pt x="1839" y="3364"/>
                    </a:cubicBezTo>
                    <a:cubicBezTo>
                      <a:pt x="1891" y="3364"/>
                      <a:pt x="1920" y="3361"/>
                      <a:pt x="1920" y="3361"/>
                    </a:cubicBezTo>
                    <a:cubicBezTo>
                      <a:pt x="1956" y="3363"/>
                      <a:pt x="1990" y="3364"/>
                      <a:pt x="2024" y="3364"/>
                    </a:cubicBezTo>
                    <a:cubicBezTo>
                      <a:pt x="3443" y="3364"/>
                      <a:pt x="3724" y="1542"/>
                      <a:pt x="2712" y="664"/>
                    </a:cubicBezTo>
                    <a:cubicBezTo>
                      <a:pt x="2203" y="219"/>
                      <a:pt x="1680" y="1"/>
                      <a:pt x="1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5037580" y="3538698"/>
                <a:ext cx="155959" cy="182678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3268" extrusionOk="0">
                    <a:moveTo>
                      <a:pt x="1098" y="0"/>
                    </a:moveTo>
                    <a:lnTo>
                      <a:pt x="199" y="1950"/>
                    </a:lnTo>
                    <a:cubicBezTo>
                      <a:pt x="1" y="2407"/>
                      <a:pt x="184" y="2956"/>
                      <a:pt x="656" y="3169"/>
                    </a:cubicBezTo>
                    <a:lnTo>
                      <a:pt x="687" y="3184"/>
                    </a:lnTo>
                    <a:cubicBezTo>
                      <a:pt x="808" y="3241"/>
                      <a:pt x="935" y="3268"/>
                      <a:pt x="1061" y="3268"/>
                    </a:cubicBezTo>
                    <a:cubicBezTo>
                      <a:pt x="1411" y="3268"/>
                      <a:pt x="1749" y="3063"/>
                      <a:pt x="1905" y="2727"/>
                    </a:cubicBezTo>
                    <a:lnTo>
                      <a:pt x="2789" y="792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5060611" y="3617907"/>
                <a:ext cx="85190" cy="15484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77" extrusionOk="0">
                    <a:moveTo>
                      <a:pt x="0" y="0"/>
                    </a:moveTo>
                    <a:lnTo>
                      <a:pt x="0" y="31"/>
                    </a:lnTo>
                    <a:cubicBezTo>
                      <a:pt x="76" y="92"/>
                      <a:pt x="137" y="137"/>
                      <a:pt x="214" y="168"/>
                    </a:cubicBezTo>
                    <a:cubicBezTo>
                      <a:pt x="381" y="247"/>
                      <a:pt x="554" y="276"/>
                      <a:pt x="716" y="276"/>
                    </a:cubicBezTo>
                    <a:cubicBezTo>
                      <a:pt x="1143" y="276"/>
                      <a:pt x="1498" y="76"/>
                      <a:pt x="1509" y="76"/>
                    </a:cubicBezTo>
                    <a:cubicBezTo>
                      <a:pt x="1524" y="76"/>
                      <a:pt x="1524" y="46"/>
                      <a:pt x="1509" y="31"/>
                    </a:cubicBezTo>
                    <a:cubicBezTo>
                      <a:pt x="1509" y="15"/>
                      <a:pt x="1493" y="15"/>
                      <a:pt x="1463" y="15"/>
                    </a:cubicBezTo>
                    <a:cubicBezTo>
                      <a:pt x="1463" y="15"/>
                      <a:pt x="1119" y="207"/>
                      <a:pt x="705" y="207"/>
                    </a:cubicBezTo>
                    <a:cubicBezTo>
                      <a:pt x="491" y="207"/>
                      <a:pt x="259" y="156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5001805" y="3422316"/>
                <a:ext cx="236845" cy="20716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06" extrusionOk="0">
                    <a:moveTo>
                      <a:pt x="2186" y="0"/>
                    </a:moveTo>
                    <a:cubicBezTo>
                      <a:pt x="1857" y="0"/>
                      <a:pt x="1576" y="86"/>
                      <a:pt x="1433" y="223"/>
                    </a:cubicBezTo>
                    <a:cubicBezTo>
                      <a:pt x="1007" y="604"/>
                      <a:pt x="1" y="2951"/>
                      <a:pt x="1174" y="3560"/>
                    </a:cubicBezTo>
                    <a:cubicBezTo>
                      <a:pt x="1369" y="3662"/>
                      <a:pt x="1567" y="3705"/>
                      <a:pt x="1762" y="3705"/>
                    </a:cubicBezTo>
                    <a:cubicBezTo>
                      <a:pt x="2726" y="3705"/>
                      <a:pt x="3612" y="2661"/>
                      <a:pt x="3612" y="2661"/>
                    </a:cubicBezTo>
                    <a:cubicBezTo>
                      <a:pt x="3612" y="2661"/>
                      <a:pt x="4237" y="1884"/>
                      <a:pt x="3932" y="1153"/>
                    </a:cubicBezTo>
                    <a:cubicBezTo>
                      <a:pt x="3593" y="306"/>
                      <a:pt x="2806" y="0"/>
                      <a:pt x="2186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4925167" y="3665589"/>
                <a:ext cx="391015" cy="464187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8304" extrusionOk="0">
                    <a:moveTo>
                      <a:pt x="5135" y="0"/>
                    </a:moveTo>
                    <a:cubicBezTo>
                      <a:pt x="4770" y="686"/>
                      <a:pt x="4038" y="1158"/>
                      <a:pt x="3185" y="1158"/>
                    </a:cubicBezTo>
                    <a:cubicBezTo>
                      <a:pt x="2347" y="1158"/>
                      <a:pt x="1616" y="701"/>
                      <a:pt x="1265" y="46"/>
                    </a:cubicBezTo>
                    <a:lnTo>
                      <a:pt x="1113" y="77"/>
                    </a:lnTo>
                    <a:cubicBezTo>
                      <a:pt x="458" y="198"/>
                      <a:pt x="46" y="823"/>
                      <a:pt x="184" y="1448"/>
                    </a:cubicBezTo>
                    <a:lnTo>
                      <a:pt x="366" y="2286"/>
                    </a:lnTo>
                    <a:cubicBezTo>
                      <a:pt x="504" y="2910"/>
                      <a:pt x="564" y="3550"/>
                      <a:pt x="564" y="4175"/>
                    </a:cubicBezTo>
                    <a:lnTo>
                      <a:pt x="1" y="8304"/>
                    </a:lnTo>
                    <a:lnTo>
                      <a:pt x="1" y="8304"/>
                    </a:lnTo>
                    <a:lnTo>
                      <a:pt x="6994" y="8152"/>
                    </a:lnTo>
                    <a:lnTo>
                      <a:pt x="6705" y="1265"/>
                    </a:lnTo>
                    <a:cubicBezTo>
                      <a:pt x="6781" y="610"/>
                      <a:pt x="5775" y="77"/>
                      <a:pt x="51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995041" y="3660446"/>
                <a:ext cx="215491" cy="6993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251" extrusionOk="0">
                    <a:moveTo>
                      <a:pt x="2240" y="1"/>
                    </a:moveTo>
                    <a:lnTo>
                      <a:pt x="990" y="16"/>
                    </a:lnTo>
                    <a:cubicBezTo>
                      <a:pt x="686" y="16"/>
                      <a:pt x="381" y="62"/>
                      <a:pt x="76" y="108"/>
                    </a:cubicBezTo>
                    <a:lnTo>
                      <a:pt x="0" y="138"/>
                    </a:lnTo>
                    <a:cubicBezTo>
                      <a:pt x="351" y="793"/>
                      <a:pt x="1082" y="1250"/>
                      <a:pt x="1920" y="1250"/>
                    </a:cubicBezTo>
                    <a:cubicBezTo>
                      <a:pt x="2773" y="1250"/>
                      <a:pt x="3520" y="778"/>
                      <a:pt x="3855" y="92"/>
                    </a:cubicBezTo>
                    <a:cubicBezTo>
                      <a:pt x="3382" y="31"/>
                      <a:pt x="2910" y="16"/>
                      <a:pt x="2438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93" name="Google Shape;793;p36"/>
              <p:cNvGrpSpPr/>
              <p:nvPr/>
            </p:nvGrpSpPr>
            <p:grpSpPr>
              <a:xfrm>
                <a:off x="5046971" y="3500016"/>
                <a:ext cx="61377" cy="69706"/>
                <a:chOff x="2710841" y="1668026"/>
                <a:chExt cx="33599" cy="38158"/>
              </a:xfrm>
            </p:grpSpPr>
            <p:sp>
              <p:nvSpPr>
                <p:cNvPr id="794" name="Google Shape;794;p36"/>
                <p:cNvSpPr/>
                <p:nvPr/>
              </p:nvSpPr>
              <p:spPr>
                <a:xfrm>
                  <a:off x="2710841" y="1674544"/>
                  <a:ext cx="19156" cy="2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693" extrusionOk="0">
                      <a:moveTo>
                        <a:pt x="591" y="0"/>
                      </a:moveTo>
                      <a:cubicBezTo>
                        <a:pt x="578" y="0"/>
                        <a:pt x="564" y="7"/>
                        <a:pt x="564" y="7"/>
                      </a:cubicBezTo>
                      <a:lnTo>
                        <a:pt x="320" y="327"/>
                      </a:lnTo>
                      <a:cubicBezTo>
                        <a:pt x="296" y="322"/>
                        <a:pt x="265" y="317"/>
                        <a:pt x="232" y="317"/>
                      </a:cubicBezTo>
                      <a:cubicBezTo>
                        <a:pt x="160" y="317"/>
                        <a:pt x="82" y="340"/>
                        <a:pt x="61" y="433"/>
                      </a:cubicBezTo>
                      <a:cubicBezTo>
                        <a:pt x="0" y="555"/>
                        <a:pt x="168" y="662"/>
                        <a:pt x="244" y="692"/>
                      </a:cubicBezTo>
                      <a:lnTo>
                        <a:pt x="290" y="692"/>
                      </a:lnTo>
                      <a:cubicBezTo>
                        <a:pt x="290" y="692"/>
                        <a:pt x="305" y="692"/>
                        <a:pt x="305" y="677"/>
                      </a:cubicBezTo>
                      <a:cubicBezTo>
                        <a:pt x="305" y="677"/>
                        <a:pt x="305" y="662"/>
                        <a:pt x="290" y="662"/>
                      </a:cubicBezTo>
                      <a:cubicBezTo>
                        <a:pt x="290" y="662"/>
                        <a:pt x="61" y="555"/>
                        <a:pt x="92" y="433"/>
                      </a:cubicBezTo>
                      <a:cubicBezTo>
                        <a:pt x="124" y="361"/>
                        <a:pt x="186" y="344"/>
                        <a:pt x="244" y="344"/>
                      </a:cubicBezTo>
                      <a:cubicBezTo>
                        <a:pt x="296" y="344"/>
                        <a:pt x="345" y="357"/>
                        <a:pt x="366" y="357"/>
                      </a:cubicBezTo>
                      <a:lnTo>
                        <a:pt x="610" y="22"/>
                      </a:lnTo>
                      <a:cubicBezTo>
                        <a:pt x="625" y="22"/>
                        <a:pt x="610" y="7"/>
                        <a:pt x="610" y="7"/>
                      </a:cubicBezTo>
                      <a:cubicBezTo>
                        <a:pt x="605" y="2"/>
                        <a:pt x="598" y="0"/>
                        <a:pt x="5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5" name="Google Shape;795;p36"/>
                <p:cNvSpPr/>
                <p:nvPr/>
              </p:nvSpPr>
              <p:spPr>
                <a:xfrm>
                  <a:off x="2714544" y="1668026"/>
                  <a:ext cx="6579" cy="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6" extrusionOk="0">
                      <a:moveTo>
                        <a:pt x="90" y="0"/>
                      </a:moveTo>
                      <a:cubicBezTo>
                        <a:pt x="43" y="0"/>
                        <a:pt x="3" y="27"/>
                        <a:pt x="17" y="83"/>
                      </a:cubicBezTo>
                      <a:cubicBezTo>
                        <a:pt x="0" y="157"/>
                        <a:pt x="60" y="196"/>
                        <a:pt x="118" y="196"/>
                      </a:cubicBezTo>
                      <a:cubicBezTo>
                        <a:pt x="167" y="196"/>
                        <a:pt x="215" y="169"/>
                        <a:pt x="215" y="113"/>
                      </a:cubicBezTo>
                      <a:cubicBezTo>
                        <a:pt x="215" y="39"/>
                        <a:pt x="147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6" name="Google Shape;796;p36"/>
                <p:cNvSpPr/>
                <p:nvPr/>
              </p:nvSpPr>
              <p:spPr>
                <a:xfrm>
                  <a:off x="2737861" y="1676196"/>
                  <a:ext cx="6579" cy="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1" extrusionOk="0">
                      <a:moveTo>
                        <a:pt x="99" y="0"/>
                      </a:moveTo>
                      <a:cubicBezTo>
                        <a:pt x="48" y="0"/>
                        <a:pt x="2" y="31"/>
                        <a:pt x="16" y="90"/>
                      </a:cubicBezTo>
                      <a:cubicBezTo>
                        <a:pt x="0" y="162"/>
                        <a:pt x="56" y="201"/>
                        <a:pt x="113" y="201"/>
                      </a:cubicBezTo>
                      <a:cubicBezTo>
                        <a:pt x="163" y="201"/>
                        <a:pt x="214" y="170"/>
                        <a:pt x="214" y="105"/>
                      </a:cubicBezTo>
                      <a:cubicBezTo>
                        <a:pt x="214" y="35"/>
                        <a:pt x="15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7" name="Google Shape;797;p36"/>
                <p:cNvSpPr/>
                <p:nvPr/>
              </p:nvSpPr>
              <p:spPr>
                <a:xfrm>
                  <a:off x="2718767" y="1697861"/>
                  <a:ext cx="17289" cy="8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272" extrusionOk="0">
                      <a:moveTo>
                        <a:pt x="505" y="0"/>
                      </a:moveTo>
                      <a:cubicBezTo>
                        <a:pt x="493" y="0"/>
                        <a:pt x="479" y="11"/>
                        <a:pt x="458" y="22"/>
                      </a:cubicBezTo>
                      <a:cubicBezTo>
                        <a:pt x="424" y="123"/>
                        <a:pt x="316" y="183"/>
                        <a:pt x="200" y="183"/>
                      </a:cubicBezTo>
                      <a:cubicBezTo>
                        <a:pt x="159" y="183"/>
                        <a:pt x="117" y="175"/>
                        <a:pt x="77" y="159"/>
                      </a:cubicBezTo>
                      <a:cubicBezTo>
                        <a:pt x="72" y="155"/>
                        <a:pt x="68" y="153"/>
                        <a:pt x="63" y="153"/>
                      </a:cubicBezTo>
                      <a:cubicBezTo>
                        <a:pt x="53" y="153"/>
                        <a:pt x="42" y="163"/>
                        <a:pt x="31" y="174"/>
                      </a:cubicBezTo>
                      <a:cubicBezTo>
                        <a:pt x="1" y="205"/>
                        <a:pt x="31" y="220"/>
                        <a:pt x="46" y="235"/>
                      </a:cubicBezTo>
                      <a:cubicBezTo>
                        <a:pt x="96" y="260"/>
                        <a:pt x="149" y="271"/>
                        <a:pt x="201" y="271"/>
                      </a:cubicBezTo>
                      <a:cubicBezTo>
                        <a:pt x="342" y="271"/>
                        <a:pt x="478" y="190"/>
                        <a:pt x="534" y="68"/>
                      </a:cubicBezTo>
                      <a:cubicBezTo>
                        <a:pt x="564" y="37"/>
                        <a:pt x="534" y="22"/>
                        <a:pt x="519" y="7"/>
                      </a:cubicBezTo>
                      <a:cubicBezTo>
                        <a:pt x="514" y="2"/>
                        <a:pt x="510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98" name="Google Shape;798;p36"/>
              <p:cNvSpPr/>
              <p:nvPr/>
            </p:nvSpPr>
            <p:spPr>
              <a:xfrm>
                <a:off x="5044400" y="3406832"/>
                <a:ext cx="210572" cy="15573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786" extrusionOk="0">
                    <a:moveTo>
                      <a:pt x="1679" y="1"/>
                    </a:moveTo>
                    <a:cubicBezTo>
                      <a:pt x="1070" y="1"/>
                      <a:pt x="432" y="430"/>
                      <a:pt x="1" y="1521"/>
                    </a:cubicBezTo>
                    <a:cubicBezTo>
                      <a:pt x="1" y="1521"/>
                      <a:pt x="1204" y="1597"/>
                      <a:pt x="3307" y="2786"/>
                    </a:cubicBezTo>
                    <a:cubicBezTo>
                      <a:pt x="3767" y="1378"/>
                      <a:pt x="2770" y="1"/>
                      <a:pt x="1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510745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50" y="1783"/>
                    </a:lnTo>
                    <a:lnTo>
                      <a:pt x="1052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41" y="4129"/>
                    </a:cubicBezTo>
                    <a:lnTo>
                      <a:pt x="4114" y="4129"/>
                    </a:lnTo>
                    <a:cubicBezTo>
                      <a:pt x="4495" y="4129"/>
                      <a:pt x="4800" y="3763"/>
                      <a:pt x="4784" y="3352"/>
                    </a:cubicBezTo>
                    <a:cubicBezTo>
                      <a:pt x="4769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980563" y="3980693"/>
                <a:ext cx="574923" cy="628586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11245" extrusionOk="0">
                    <a:moveTo>
                      <a:pt x="0" y="1"/>
                    </a:moveTo>
                    <a:lnTo>
                      <a:pt x="2560" y="11245"/>
                    </a:lnTo>
                    <a:lnTo>
                      <a:pt x="10284" y="11123"/>
                    </a:lnTo>
                    <a:lnTo>
                      <a:pt x="7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973743" y="3975606"/>
                <a:ext cx="589401" cy="639654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11443" extrusionOk="0">
                    <a:moveTo>
                      <a:pt x="7969" y="214"/>
                    </a:moveTo>
                    <a:lnTo>
                      <a:pt x="10284" y="11107"/>
                    </a:lnTo>
                    <a:lnTo>
                      <a:pt x="2758" y="11214"/>
                    </a:lnTo>
                    <a:lnTo>
                      <a:pt x="244" y="214"/>
                    </a:lnTo>
                    <a:close/>
                    <a:moveTo>
                      <a:pt x="0" y="0"/>
                    </a:moveTo>
                    <a:lnTo>
                      <a:pt x="2606" y="11442"/>
                    </a:lnTo>
                    <a:lnTo>
                      <a:pt x="10543" y="11336"/>
                    </a:lnTo>
                    <a:lnTo>
                      <a:pt x="8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02" name="Google Shape;802;p36"/>
              <p:cNvGrpSpPr/>
              <p:nvPr/>
            </p:nvGrpSpPr>
            <p:grpSpPr>
              <a:xfrm>
                <a:off x="5012034" y="3996009"/>
                <a:ext cx="513657" cy="597953"/>
                <a:chOff x="2691716" y="1939540"/>
                <a:chExt cx="281183" cy="327328"/>
              </a:xfrm>
            </p:grpSpPr>
            <p:sp>
              <p:nvSpPr>
                <p:cNvPr id="803" name="Google Shape;803;p36"/>
                <p:cNvSpPr/>
                <p:nvPr/>
              </p:nvSpPr>
              <p:spPr>
                <a:xfrm>
                  <a:off x="2837648" y="1939540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366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60" y="1418"/>
                      </a:lnTo>
                      <a:cubicBezTo>
                        <a:pt x="443" y="1555"/>
                        <a:pt x="564" y="1631"/>
                        <a:pt x="732" y="1753"/>
                      </a:cubicBezTo>
                      <a:lnTo>
                        <a:pt x="2179" y="1753"/>
                      </a:lnTo>
                      <a:cubicBezTo>
                        <a:pt x="2332" y="1616"/>
                        <a:pt x="2408" y="1555"/>
                        <a:pt x="2545" y="1418"/>
                      </a:cubicBezTo>
                      <a:lnTo>
                        <a:pt x="2317" y="321"/>
                      </a:lnTo>
                      <a:cubicBezTo>
                        <a:pt x="2118" y="184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4" name="Google Shape;804;p36"/>
                <p:cNvSpPr/>
                <p:nvPr/>
              </p:nvSpPr>
              <p:spPr>
                <a:xfrm>
                  <a:off x="2764912" y="1939540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45" y="1448"/>
                      </a:lnTo>
                      <a:cubicBezTo>
                        <a:pt x="443" y="1555"/>
                        <a:pt x="549" y="1631"/>
                        <a:pt x="747" y="1753"/>
                      </a:cubicBezTo>
                      <a:lnTo>
                        <a:pt x="2195" y="1753"/>
                      </a:lnTo>
                      <a:cubicBezTo>
                        <a:pt x="2347" y="1616"/>
                        <a:pt x="2423" y="1555"/>
                        <a:pt x="2560" y="1418"/>
                      </a:cubicBezTo>
                      <a:lnTo>
                        <a:pt x="2301" y="321"/>
                      </a:lnTo>
                      <a:cubicBezTo>
                        <a:pt x="2119" y="184"/>
                        <a:pt x="1997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5" name="Google Shape;805;p36"/>
                <p:cNvSpPr/>
                <p:nvPr/>
              </p:nvSpPr>
              <p:spPr>
                <a:xfrm>
                  <a:off x="2691716" y="1939540"/>
                  <a:ext cx="7836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69" extrusionOk="0">
                      <a:moveTo>
                        <a:pt x="351" y="1"/>
                      </a:moveTo>
                      <a:cubicBezTo>
                        <a:pt x="199" y="108"/>
                        <a:pt x="123" y="184"/>
                        <a:pt x="1" y="321"/>
                      </a:cubicBezTo>
                      <a:lnTo>
                        <a:pt x="245" y="1448"/>
                      </a:lnTo>
                      <a:cubicBezTo>
                        <a:pt x="458" y="1570"/>
                        <a:pt x="565" y="1646"/>
                        <a:pt x="763" y="1768"/>
                      </a:cubicBezTo>
                      <a:lnTo>
                        <a:pt x="2210" y="1768"/>
                      </a:lnTo>
                      <a:cubicBezTo>
                        <a:pt x="2347" y="1631"/>
                        <a:pt x="2439" y="1570"/>
                        <a:pt x="2560" y="1448"/>
                      </a:cubicBezTo>
                      <a:lnTo>
                        <a:pt x="2317" y="321"/>
                      </a:lnTo>
                      <a:cubicBezTo>
                        <a:pt x="2134" y="199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6" name="Google Shape;806;p36"/>
                <p:cNvSpPr/>
                <p:nvPr/>
              </p:nvSpPr>
              <p:spPr>
                <a:xfrm>
                  <a:off x="2850255" y="1994558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350" y="1"/>
                      </a:moveTo>
                      <a:cubicBezTo>
                        <a:pt x="198" y="138"/>
                        <a:pt x="122" y="199"/>
                        <a:pt x="0" y="336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62" y="1753"/>
                      </a:cubicBezTo>
                      <a:lnTo>
                        <a:pt x="2179" y="1753"/>
                      </a:lnTo>
                      <a:cubicBezTo>
                        <a:pt x="2316" y="1631"/>
                        <a:pt x="2392" y="1570"/>
                        <a:pt x="2529" y="1433"/>
                      </a:cubicBezTo>
                      <a:lnTo>
                        <a:pt x="2301" y="336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7" name="Google Shape;807;p36"/>
                <p:cNvSpPr/>
                <p:nvPr/>
              </p:nvSpPr>
              <p:spPr>
                <a:xfrm>
                  <a:off x="2777029" y="1995507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0"/>
                      </a:moveTo>
                      <a:cubicBezTo>
                        <a:pt x="214" y="107"/>
                        <a:pt x="138" y="183"/>
                        <a:pt x="1" y="320"/>
                      </a:cubicBezTo>
                      <a:lnTo>
                        <a:pt x="260" y="1417"/>
                      </a:lnTo>
                      <a:cubicBezTo>
                        <a:pt x="458" y="1554"/>
                        <a:pt x="565" y="1615"/>
                        <a:pt x="763" y="1752"/>
                      </a:cubicBezTo>
                      <a:lnTo>
                        <a:pt x="2210" y="1752"/>
                      </a:lnTo>
                      <a:cubicBezTo>
                        <a:pt x="2347" y="1615"/>
                        <a:pt x="2424" y="1554"/>
                        <a:pt x="2561" y="1417"/>
                      </a:cubicBezTo>
                      <a:lnTo>
                        <a:pt x="2317" y="320"/>
                      </a:lnTo>
                      <a:cubicBezTo>
                        <a:pt x="2119" y="183"/>
                        <a:pt x="2012" y="122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8" name="Google Shape;808;p36"/>
                <p:cNvSpPr/>
                <p:nvPr/>
              </p:nvSpPr>
              <p:spPr>
                <a:xfrm>
                  <a:off x="2704324" y="1995507"/>
                  <a:ext cx="78336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53" extrusionOk="0">
                      <a:moveTo>
                        <a:pt x="366" y="0"/>
                      </a:moveTo>
                      <a:cubicBezTo>
                        <a:pt x="213" y="107"/>
                        <a:pt x="137" y="183"/>
                        <a:pt x="0" y="320"/>
                      </a:cubicBezTo>
                      <a:lnTo>
                        <a:pt x="244" y="1417"/>
                      </a:lnTo>
                      <a:cubicBezTo>
                        <a:pt x="442" y="1554"/>
                        <a:pt x="549" y="1630"/>
                        <a:pt x="747" y="1752"/>
                      </a:cubicBezTo>
                      <a:lnTo>
                        <a:pt x="2194" y="1752"/>
                      </a:lnTo>
                      <a:cubicBezTo>
                        <a:pt x="2347" y="1615"/>
                        <a:pt x="2423" y="1554"/>
                        <a:pt x="2560" y="1417"/>
                      </a:cubicBezTo>
                      <a:lnTo>
                        <a:pt x="2301" y="320"/>
                      </a:lnTo>
                      <a:cubicBezTo>
                        <a:pt x="2118" y="183"/>
                        <a:pt x="1996" y="122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9" name="Google Shape;809;p36"/>
                <p:cNvSpPr/>
                <p:nvPr/>
              </p:nvSpPr>
              <p:spPr>
                <a:xfrm>
                  <a:off x="2861883" y="2049577"/>
                  <a:ext cx="76041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" h="1753" extrusionOk="0">
                      <a:moveTo>
                        <a:pt x="336" y="1"/>
                      </a:moveTo>
                      <a:cubicBezTo>
                        <a:pt x="199" y="138"/>
                        <a:pt x="123" y="183"/>
                        <a:pt x="1" y="320"/>
                      </a:cubicBezTo>
                      <a:lnTo>
                        <a:pt x="245" y="1433"/>
                      </a:lnTo>
                      <a:cubicBezTo>
                        <a:pt x="428" y="1555"/>
                        <a:pt x="549" y="1631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600"/>
                        <a:pt x="2363" y="1539"/>
                        <a:pt x="2484" y="1402"/>
                      </a:cubicBezTo>
                      <a:lnTo>
                        <a:pt x="2256" y="320"/>
                      </a:lnTo>
                      <a:cubicBezTo>
                        <a:pt x="2073" y="183"/>
                        <a:pt x="1951" y="13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0" name="Google Shape;810;p36"/>
                <p:cNvSpPr/>
                <p:nvPr/>
              </p:nvSpPr>
              <p:spPr>
                <a:xfrm>
                  <a:off x="2789636" y="2050036"/>
                  <a:ext cx="7787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5" h="1769" extrusionOk="0">
                      <a:moveTo>
                        <a:pt x="351" y="1"/>
                      </a:moveTo>
                      <a:cubicBezTo>
                        <a:pt x="198" y="138"/>
                        <a:pt x="122" y="199"/>
                        <a:pt x="0" y="321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77" y="1768"/>
                      </a:cubicBezTo>
                      <a:lnTo>
                        <a:pt x="2210" y="1753"/>
                      </a:lnTo>
                      <a:cubicBezTo>
                        <a:pt x="2331" y="1616"/>
                        <a:pt x="2408" y="1570"/>
                        <a:pt x="2545" y="1433"/>
                      </a:cubicBezTo>
                      <a:lnTo>
                        <a:pt x="2301" y="321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1" name="Google Shape;811;p36"/>
                <p:cNvSpPr/>
                <p:nvPr/>
              </p:nvSpPr>
              <p:spPr>
                <a:xfrm>
                  <a:off x="2716441" y="2050526"/>
                  <a:ext cx="78336" cy="5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83" extrusionOk="0">
                      <a:moveTo>
                        <a:pt x="366" y="0"/>
                      </a:moveTo>
                      <a:cubicBezTo>
                        <a:pt x="214" y="137"/>
                        <a:pt x="137" y="198"/>
                        <a:pt x="0" y="335"/>
                      </a:cubicBezTo>
                      <a:lnTo>
                        <a:pt x="259" y="1432"/>
                      </a:lnTo>
                      <a:cubicBezTo>
                        <a:pt x="457" y="1569"/>
                        <a:pt x="564" y="1630"/>
                        <a:pt x="762" y="1783"/>
                      </a:cubicBezTo>
                      <a:lnTo>
                        <a:pt x="2210" y="1752"/>
                      </a:lnTo>
                      <a:cubicBezTo>
                        <a:pt x="2347" y="1630"/>
                        <a:pt x="2423" y="1569"/>
                        <a:pt x="2560" y="1432"/>
                      </a:cubicBezTo>
                      <a:lnTo>
                        <a:pt x="2316" y="335"/>
                      </a:lnTo>
                      <a:cubicBezTo>
                        <a:pt x="2118" y="198"/>
                        <a:pt x="2011" y="137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2" name="Google Shape;812;p36"/>
                <p:cNvSpPr/>
                <p:nvPr/>
              </p:nvSpPr>
              <p:spPr>
                <a:xfrm>
                  <a:off x="2801754" y="2105055"/>
                  <a:ext cx="7650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3" extrusionOk="0">
                      <a:moveTo>
                        <a:pt x="1768" y="1"/>
                      </a:moveTo>
                      <a:lnTo>
                        <a:pt x="336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4" y="1418"/>
                      </a:lnTo>
                      <a:cubicBezTo>
                        <a:pt x="442" y="1555"/>
                        <a:pt x="549" y="1616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585"/>
                        <a:pt x="2362" y="1539"/>
                        <a:pt x="2499" y="1402"/>
                      </a:cubicBezTo>
                      <a:lnTo>
                        <a:pt x="2271" y="321"/>
                      </a:lnTo>
                      <a:cubicBezTo>
                        <a:pt x="2073" y="183"/>
                        <a:pt x="1966" y="122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3" name="Google Shape;813;p36"/>
                <p:cNvSpPr/>
                <p:nvPr/>
              </p:nvSpPr>
              <p:spPr>
                <a:xfrm>
                  <a:off x="2874031" y="2104137"/>
                  <a:ext cx="7601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53" extrusionOk="0">
                      <a:moveTo>
                        <a:pt x="1783" y="0"/>
                      </a:moveTo>
                      <a:lnTo>
                        <a:pt x="366" y="31"/>
                      </a:lnTo>
                      <a:cubicBezTo>
                        <a:pt x="213" y="152"/>
                        <a:pt x="137" y="213"/>
                        <a:pt x="0" y="351"/>
                      </a:cubicBezTo>
                      <a:lnTo>
                        <a:pt x="229" y="1432"/>
                      </a:lnTo>
                      <a:cubicBezTo>
                        <a:pt x="411" y="1554"/>
                        <a:pt x="518" y="1630"/>
                        <a:pt x="716" y="1752"/>
                      </a:cubicBezTo>
                      <a:lnTo>
                        <a:pt x="2148" y="1737"/>
                      </a:lnTo>
                      <a:cubicBezTo>
                        <a:pt x="2285" y="1600"/>
                        <a:pt x="2362" y="1554"/>
                        <a:pt x="2484" y="1417"/>
                      </a:cubicBezTo>
                      <a:lnTo>
                        <a:pt x="2270" y="335"/>
                      </a:lnTo>
                      <a:cubicBezTo>
                        <a:pt x="2087" y="198"/>
                        <a:pt x="1981" y="137"/>
                        <a:pt x="17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4" name="Google Shape;814;p36"/>
                <p:cNvSpPr/>
                <p:nvPr/>
              </p:nvSpPr>
              <p:spPr>
                <a:xfrm>
                  <a:off x="2729477" y="2105055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1814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5" y="1448"/>
                      </a:lnTo>
                      <a:cubicBezTo>
                        <a:pt x="443" y="1570"/>
                        <a:pt x="549" y="1631"/>
                        <a:pt x="763" y="1753"/>
                      </a:cubicBezTo>
                      <a:lnTo>
                        <a:pt x="2210" y="1722"/>
                      </a:lnTo>
                      <a:cubicBezTo>
                        <a:pt x="2347" y="1585"/>
                        <a:pt x="2423" y="1539"/>
                        <a:pt x="2545" y="1402"/>
                      </a:cubicBezTo>
                      <a:lnTo>
                        <a:pt x="2302" y="321"/>
                      </a:lnTo>
                      <a:cubicBezTo>
                        <a:pt x="2119" y="183"/>
                        <a:pt x="1997" y="122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5" name="Google Shape;815;p36"/>
                <p:cNvSpPr/>
                <p:nvPr/>
              </p:nvSpPr>
              <p:spPr>
                <a:xfrm>
                  <a:off x="2886149" y="2158666"/>
                  <a:ext cx="76010" cy="5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23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7" y="199"/>
                        <a:pt x="0" y="336"/>
                      </a:cubicBezTo>
                      <a:lnTo>
                        <a:pt x="229" y="1418"/>
                      </a:lnTo>
                      <a:cubicBezTo>
                        <a:pt x="427" y="1540"/>
                        <a:pt x="518" y="1616"/>
                        <a:pt x="732" y="1722"/>
                      </a:cubicBezTo>
                      <a:lnTo>
                        <a:pt x="2133" y="1707"/>
                      </a:lnTo>
                      <a:cubicBezTo>
                        <a:pt x="2270" y="1570"/>
                        <a:pt x="2347" y="1524"/>
                        <a:pt x="2484" y="1387"/>
                      </a:cubicBezTo>
                      <a:lnTo>
                        <a:pt x="2255" y="305"/>
                      </a:lnTo>
                      <a:cubicBezTo>
                        <a:pt x="2072" y="184"/>
                        <a:pt x="1966" y="107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6" name="Google Shape;816;p36"/>
                <p:cNvSpPr/>
                <p:nvPr/>
              </p:nvSpPr>
              <p:spPr>
                <a:xfrm>
                  <a:off x="2813872" y="2159125"/>
                  <a:ext cx="76500" cy="5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4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36"/>
                      </a:cubicBezTo>
                      <a:lnTo>
                        <a:pt x="244" y="1433"/>
                      </a:lnTo>
                      <a:cubicBezTo>
                        <a:pt x="442" y="1555"/>
                        <a:pt x="534" y="1616"/>
                        <a:pt x="732" y="1753"/>
                      </a:cubicBezTo>
                      <a:lnTo>
                        <a:pt x="2149" y="1723"/>
                      </a:lnTo>
                      <a:cubicBezTo>
                        <a:pt x="2286" y="1601"/>
                        <a:pt x="2362" y="1540"/>
                        <a:pt x="2499" y="1403"/>
                      </a:cubicBezTo>
                      <a:lnTo>
                        <a:pt x="2271" y="321"/>
                      </a:lnTo>
                      <a:cubicBezTo>
                        <a:pt x="2073" y="184"/>
                        <a:pt x="1966" y="10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7" name="Google Shape;817;p36"/>
                <p:cNvSpPr/>
                <p:nvPr/>
              </p:nvSpPr>
              <p:spPr>
                <a:xfrm>
                  <a:off x="2741625" y="2160074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1798" y="0"/>
                      </a:moveTo>
                      <a:lnTo>
                        <a:pt x="350" y="31"/>
                      </a:lnTo>
                      <a:cubicBezTo>
                        <a:pt x="213" y="153"/>
                        <a:pt x="137" y="214"/>
                        <a:pt x="0" y="351"/>
                      </a:cubicBezTo>
                      <a:lnTo>
                        <a:pt x="244" y="1433"/>
                      </a:lnTo>
                      <a:cubicBezTo>
                        <a:pt x="442" y="1555"/>
                        <a:pt x="549" y="1631"/>
                        <a:pt x="762" y="1753"/>
                      </a:cubicBezTo>
                      <a:lnTo>
                        <a:pt x="2194" y="1737"/>
                      </a:lnTo>
                      <a:cubicBezTo>
                        <a:pt x="2331" y="1600"/>
                        <a:pt x="2407" y="1539"/>
                        <a:pt x="2529" y="1417"/>
                      </a:cubicBezTo>
                      <a:lnTo>
                        <a:pt x="2285" y="336"/>
                      </a:lnTo>
                      <a:cubicBezTo>
                        <a:pt x="2103" y="199"/>
                        <a:pt x="1981" y="122"/>
                        <a:pt x="1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8" name="Google Shape;818;p36"/>
                <p:cNvSpPr/>
                <p:nvPr/>
              </p:nvSpPr>
              <p:spPr>
                <a:xfrm>
                  <a:off x="2897807" y="2212767"/>
                  <a:ext cx="75092" cy="5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707" extrusionOk="0">
                      <a:moveTo>
                        <a:pt x="1752" y="0"/>
                      </a:moveTo>
                      <a:lnTo>
                        <a:pt x="351" y="15"/>
                      </a:lnTo>
                      <a:cubicBezTo>
                        <a:pt x="213" y="152"/>
                        <a:pt x="137" y="213"/>
                        <a:pt x="0" y="335"/>
                      </a:cubicBezTo>
                      <a:lnTo>
                        <a:pt x="229" y="1402"/>
                      </a:lnTo>
                      <a:cubicBezTo>
                        <a:pt x="427" y="1524"/>
                        <a:pt x="518" y="1600"/>
                        <a:pt x="701" y="1707"/>
                      </a:cubicBezTo>
                      <a:lnTo>
                        <a:pt x="2118" y="1691"/>
                      </a:lnTo>
                      <a:cubicBezTo>
                        <a:pt x="2255" y="1554"/>
                        <a:pt x="2331" y="1508"/>
                        <a:pt x="2453" y="1371"/>
                      </a:cubicBezTo>
                      <a:lnTo>
                        <a:pt x="2225" y="305"/>
                      </a:lnTo>
                      <a:cubicBezTo>
                        <a:pt x="2042" y="183"/>
                        <a:pt x="1950" y="107"/>
                        <a:pt x="17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9" name="Google Shape;819;p36"/>
                <p:cNvSpPr/>
                <p:nvPr/>
              </p:nvSpPr>
              <p:spPr>
                <a:xfrm>
                  <a:off x="2825530" y="2213226"/>
                  <a:ext cx="76500" cy="5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22" extrusionOk="0">
                      <a:moveTo>
                        <a:pt x="1768" y="0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51"/>
                      </a:cubicBezTo>
                      <a:lnTo>
                        <a:pt x="244" y="1433"/>
                      </a:lnTo>
                      <a:cubicBezTo>
                        <a:pt x="442" y="1539"/>
                        <a:pt x="549" y="1615"/>
                        <a:pt x="747" y="1722"/>
                      </a:cubicBezTo>
                      <a:lnTo>
                        <a:pt x="2149" y="1692"/>
                      </a:lnTo>
                      <a:cubicBezTo>
                        <a:pt x="2286" y="1570"/>
                        <a:pt x="2362" y="1509"/>
                        <a:pt x="2499" y="1372"/>
                      </a:cubicBezTo>
                      <a:lnTo>
                        <a:pt x="2271" y="305"/>
                      </a:lnTo>
                      <a:cubicBezTo>
                        <a:pt x="2073" y="198"/>
                        <a:pt x="1966" y="122"/>
                        <a:pt x="17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20" name="Google Shape;820;p36"/>
                <p:cNvSpPr/>
                <p:nvPr/>
              </p:nvSpPr>
              <p:spPr>
                <a:xfrm>
                  <a:off x="2753743" y="2213685"/>
                  <a:ext cx="76959" cy="53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" h="1738" extrusionOk="0">
                      <a:moveTo>
                        <a:pt x="1783" y="1"/>
                      </a:moveTo>
                      <a:lnTo>
                        <a:pt x="351" y="31"/>
                      </a:lnTo>
                      <a:cubicBezTo>
                        <a:pt x="214" y="153"/>
                        <a:pt x="137" y="214"/>
                        <a:pt x="0" y="351"/>
                      </a:cubicBezTo>
                      <a:lnTo>
                        <a:pt x="259" y="1433"/>
                      </a:lnTo>
                      <a:cubicBezTo>
                        <a:pt x="442" y="1570"/>
                        <a:pt x="564" y="1631"/>
                        <a:pt x="747" y="1737"/>
                      </a:cubicBezTo>
                      <a:lnTo>
                        <a:pt x="2179" y="1722"/>
                      </a:lnTo>
                      <a:cubicBezTo>
                        <a:pt x="2316" y="1585"/>
                        <a:pt x="2392" y="1524"/>
                        <a:pt x="2514" y="1402"/>
                      </a:cubicBezTo>
                      <a:lnTo>
                        <a:pt x="2270" y="305"/>
                      </a:lnTo>
                      <a:cubicBezTo>
                        <a:pt x="2088" y="199"/>
                        <a:pt x="1966" y="122"/>
                        <a:pt x="17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21" name="Google Shape;821;p36"/>
              <p:cNvSpPr/>
              <p:nvPr/>
            </p:nvSpPr>
            <p:spPr>
              <a:xfrm>
                <a:off x="5171291" y="3719140"/>
                <a:ext cx="208727" cy="635070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11361" extrusionOk="0">
                    <a:moveTo>
                      <a:pt x="1524" y="0"/>
                    </a:moveTo>
                    <a:cubicBezTo>
                      <a:pt x="1417" y="0"/>
                      <a:pt x="1310" y="16"/>
                      <a:pt x="1205" y="48"/>
                    </a:cubicBezTo>
                    <a:cubicBezTo>
                      <a:pt x="641" y="246"/>
                      <a:pt x="336" y="840"/>
                      <a:pt x="534" y="1373"/>
                    </a:cubicBezTo>
                    <a:lnTo>
                      <a:pt x="1966" y="5365"/>
                    </a:lnTo>
                    <a:cubicBezTo>
                      <a:pt x="1966" y="5426"/>
                      <a:pt x="1936" y="5502"/>
                      <a:pt x="1921" y="5594"/>
                    </a:cubicBezTo>
                    <a:cubicBezTo>
                      <a:pt x="1890" y="5761"/>
                      <a:pt x="1844" y="5944"/>
                      <a:pt x="1814" y="6127"/>
                    </a:cubicBezTo>
                    <a:cubicBezTo>
                      <a:pt x="1707" y="6493"/>
                      <a:pt x="1601" y="6858"/>
                      <a:pt x="1479" y="7239"/>
                    </a:cubicBezTo>
                    <a:cubicBezTo>
                      <a:pt x="1372" y="7590"/>
                      <a:pt x="1235" y="7971"/>
                      <a:pt x="1128" y="8336"/>
                    </a:cubicBezTo>
                    <a:cubicBezTo>
                      <a:pt x="1067" y="8504"/>
                      <a:pt x="1007" y="8656"/>
                      <a:pt x="961" y="8839"/>
                    </a:cubicBezTo>
                    <a:cubicBezTo>
                      <a:pt x="458" y="9220"/>
                      <a:pt x="290" y="9768"/>
                      <a:pt x="260" y="9799"/>
                    </a:cubicBezTo>
                    <a:cubicBezTo>
                      <a:pt x="245" y="9860"/>
                      <a:pt x="260" y="9936"/>
                      <a:pt x="306" y="9982"/>
                    </a:cubicBezTo>
                    <a:cubicBezTo>
                      <a:pt x="321" y="10012"/>
                      <a:pt x="367" y="10027"/>
                      <a:pt x="428" y="10027"/>
                    </a:cubicBezTo>
                    <a:cubicBezTo>
                      <a:pt x="446" y="10033"/>
                      <a:pt x="464" y="10035"/>
                      <a:pt x="482" y="10035"/>
                    </a:cubicBezTo>
                    <a:cubicBezTo>
                      <a:pt x="569" y="10035"/>
                      <a:pt x="646" y="9976"/>
                      <a:pt x="671" y="9875"/>
                    </a:cubicBezTo>
                    <a:lnTo>
                      <a:pt x="702" y="9799"/>
                    </a:lnTo>
                    <a:cubicBezTo>
                      <a:pt x="702" y="9829"/>
                      <a:pt x="702" y="9845"/>
                      <a:pt x="732" y="9860"/>
                    </a:cubicBezTo>
                    <a:cubicBezTo>
                      <a:pt x="610" y="10058"/>
                      <a:pt x="443" y="10225"/>
                      <a:pt x="199" y="10286"/>
                    </a:cubicBezTo>
                    <a:cubicBezTo>
                      <a:pt x="77" y="10302"/>
                      <a:pt x="1" y="10408"/>
                      <a:pt x="16" y="10530"/>
                    </a:cubicBezTo>
                    <a:cubicBezTo>
                      <a:pt x="16" y="10561"/>
                      <a:pt x="47" y="10591"/>
                      <a:pt x="62" y="10606"/>
                    </a:cubicBezTo>
                    <a:cubicBezTo>
                      <a:pt x="77" y="10622"/>
                      <a:pt x="92" y="10637"/>
                      <a:pt x="123" y="10637"/>
                    </a:cubicBezTo>
                    <a:cubicBezTo>
                      <a:pt x="62" y="10683"/>
                      <a:pt x="16" y="10744"/>
                      <a:pt x="16" y="10820"/>
                    </a:cubicBezTo>
                    <a:cubicBezTo>
                      <a:pt x="16" y="10850"/>
                      <a:pt x="47" y="10896"/>
                      <a:pt x="62" y="10926"/>
                    </a:cubicBezTo>
                    <a:cubicBezTo>
                      <a:pt x="92" y="10972"/>
                      <a:pt x="153" y="11003"/>
                      <a:pt x="229" y="11003"/>
                    </a:cubicBezTo>
                    <a:cubicBezTo>
                      <a:pt x="290" y="11003"/>
                      <a:pt x="367" y="10987"/>
                      <a:pt x="428" y="10987"/>
                    </a:cubicBezTo>
                    <a:cubicBezTo>
                      <a:pt x="367" y="11048"/>
                      <a:pt x="351" y="11124"/>
                      <a:pt x="367" y="11216"/>
                    </a:cubicBezTo>
                    <a:cubicBezTo>
                      <a:pt x="367" y="11231"/>
                      <a:pt x="382" y="11246"/>
                      <a:pt x="397" y="11277"/>
                    </a:cubicBezTo>
                    <a:cubicBezTo>
                      <a:pt x="440" y="11309"/>
                      <a:pt x="498" y="11341"/>
                      <a:pt x="556" y="11341"/>
                    </a:cubicBezTo>
                    <a:cubicBezTo>
                      <a:pt x="580" y="11341"/>
                      <a:pt x="603" y="11336"/>
                      <a:pt x="626" y="11322"/>
                    </a:cubicBezTo>
                    <a:cubicBezTo>
                      <a:pt x="748" y="11292"/>
                      <a:pt x="824" y="11231"/>
                      <a:pt x="915" y="11201"/>
                    </a:cubicBezTo>
                    <a:cubicBezTo>
                      <a:pt x="915" y="11216"/>
                      <a:pt x="930" y="11246"/>
                      <a:pt x="946" y="11277"/>
                    </a:cubicBezTo>
                    <a:lnTo>
                      <a:pt x="976" y="11292"/>
                    </a:lnTo>
                    <a:cubicBezTo>
                      <a:pt x="1003" y="11336"/>
                      <a:pt x="1060" y="11360"/>
                      <a:pt x="1122" y="11360"/>
                    </a:cubicBezTo>
                    <a:cubicBezTo>
                      <a:pt x="1166" y="11360"/>
                      <a:pt x="1212" y="11348"/>
                      <a:pt x="1250" y="11322"/>
                    </a:cubicBezTo>
                    <a:cubicBezTo>
                      <a:pt x="1677" y="11048"/>
                      <a:pt x="1860" y="10622"/>
                      <a:pt x="1966" y="10317"/>
                    </a:cubicBezTo>
                    <a:cubicBezTo>
                      <a:pt x="1966" y="10302"/>
                      <a:pt x="2043" y="10149"/>
                      <a:pt x="2088" y="9951"/>
                    </a:cubicBezTo>
                    <a:cubicBezTo>
                      <a:pt x="2164" y="9768"/>
                      <a:pt x="2241" y="9601"/>
                      <a:pt x="2317" y="9418"/>
                    </a:cubicBezTo>
                    <a:cubicBezTo>
                      <a:pt x="2393" y="9235"/>
                      <a:pt x="2469" y="9068"/>
                      <a:pt x="2545" y="8869"/>
                    </a:cubicBezTo>
                    <a:cubicBezTo>
                      <a:pt x="2698" y="8504"/>
                      <a:pt x="2850" y="8123"/>
                      <a:pt x="3002" y="7773"/>
                    </a:cubicBezTo>
                    <a:cubicBezTo>
                      <a:pt x="3155" y="7392"/>
                      <a:pt x="3292" y="7026"/>
                      <a:pt x="3444" y="6630"/>
                    </a:cubicBezTo>
                    <a:cubicBezTo>
                      <a:pt x="3520" y="6432"/>
                      <a:pt x="3581" y="6218"/>
                      <a:pt x="3642" y="6020"/>
                    </a:cubicBezTo>
                    <a:cubicBezTo>
                      <a:pt x="3673" y="5898"/>
                      <a:pt x="3688" y="5792"/>
                      <a:pt x="3719" y="5670"/>
                    </a:cubicBezTo>
                    <a:lnTo>
                      <a:pt x="3719" y="5609"/>
                    </a:lnTo>
                    <a:lnTo>
                      <a:pt x="3719" y="5563"/>
                    </a:lnTo>
                    <a:lnTo>
                      <a:pt x="3719" y="5533"/>
                    </a:lnTo>
                    <a:lnTo>
                      <a:pt x="3719" y="5502"/>
                    </a:lnTo>
                    <a:lnTo>
                      <a:pt x="3719" y="5441"/>
                    </a:lnTo>
                    <a:lnTo>
                      <a:pt x="3719" y="5365"/>
                    </a:lnTo>
                    <a:cubicBezTo>
                      <a:pt x="3734" y="5304"/>
                      <a:pt x="3734" y="5289"/>
                      <a:pt x="3734" y="5213"/>
                    </a:cubicBezTo>
                    <a:lnTo>
                      <a:pt x="3734" y="5137"/>
                    </a:lnTo>
                    <a:lnTo>
                      <a:pt x="3734" y="5106"/>
                    </a:lnTo>
                    <a:cubicBezTo>
                      <a:pt x="3734" y="5076"/>
                      <a:pt x="3734" y="5061"/>
                      <a:pt x="3719" y="5030"/>
                    </a:cubicBezTo>
                    <a:lnTo>
                      <a:pt x="3688" y="4969"/>
                    </a:lnTo>
                    <a:lnTo>
                      <a:pt x="2576" y="779"/>
                    </a:lnTo>
                    <a:cubicBezTo>
                      <a:pt x="2576" y="764"/>
                      <a:pt x="2545" y="718"/>
                      <a:pt x="2545" y="703"/>
                    </a:cubicBezTo>
                    <a:cubicBezTo>
                      <a:pt x="2398" y="272"/>
                      <a:pt x="1971" y="0"/>
                      <a:pt x="152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5189179" y="3678110"/>
                <a:ext cx="203641" cy="267366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783" extrusionOk="0">
                    <a:moveTo>
                      <a:pt x="999" y="1"/>
                    </a:moveTo>
                    <a:cubicBezTo>
                      <a:pt x="601" y="1"/>
                      <a:pt x="1" y="1315"/>
                      <a:pt x="1" y="1315"/>
                    </a:cubicBezTo>
                    <a:lnTo>
                      <a:pt x="306" y="4667"/>
                    </a:lnTo>
                    <a:cubicBezTo>
                      <a:pt x="306" y="4667"/>
                      <a:pt x="1240" y="4782"/>
                      <a:pt x="2229" y="4782"/>
                    </a:cubicBezTo>
                    <a:cubicBezTo>
                      <a:pt x="2723" y="4782"/>
                      <a:pt x="3231" y="4753"/>
                      <a:pt x="3642" y="4667"/>
                    </a:cubicBezTo>
                    <a:cubicBezTo>
                      <a:pt x="2545" y="584"/>
                      <a:pt x="1448" y="127"/>
                      <a:pt x="1037" y="5"/>
                    </a:cubicBezTo>
                    <a:cubicBezTo>
                      <a:pt x="1024" y="2"/>
                      <a:pt x="1012" y="1"/>
                      <a:pt x="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5196100" y="3817300"/>
                <a:ext cx="584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5018" extrusionOk="0">
                    <a:moveTo>
                      <a:pt x="0" y="0"/>
                    </a:moveTo>
                    <a:cubicBezTo>
                      <a:pt x="786" y="1670"/>
                      <a:pt x="1754" y="3268"/>
                      <a:pt x="2339" y="5018"/>
                    </a:cubicBez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r" rtl="1"/>
                <a:endParaRPr lang="en-US"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7587B6-C6F7-3A88-3B7C-49919440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54" y="764543"/>
            <a:ext cx="2888194" cy="1892435"/>
          </a:xfrm>
          <a:prstGeom prst="flowChartConnector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854C3A7-4445-B4F8-BB6D-EFC6D60A1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019" y="3035782"/>
            <a:ext cx="1202063" cy="1749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397FF-0E3B-0B9F-7512-7922EEF54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502" y="2629946"/>
            <a:ext cx="1830953" cy="18309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248931-75F2-366E-616B-FF4F98AD3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6320" y="728227"/>
            <a:ext cx="1969265" cy="16344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46037-5E5C-FF90-6335-46B16B846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/>
          <a:lstStyle/>
          <a:p>
            <a:fld id="{044371C6-B72D-4B8A-B79C-C886F5BD413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991900" y="2241550"/>
            <a:ext cx="2950800" cy="16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7200" dirty="0">
                <a:latin typeface="Tajawal" panose="00000500000000000000" pitchFamily="2" charset="-78"/>
                <a:cs typeface="Tajawal" panose="00000500000000000000" pitchFamily="2" charset="-78"/>
              </a:rPr>
              <a:t>مقدمة</a:t>
            </a:r>
            <a:endParaRPr sz="72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69889" y="1426428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2A815-579B-92F6-2D4F-4A8340EEF7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Tajawal" panose="00000500000000000000" pitchFamily="2" charset="-78"/>
                <a:cs typeface="Tajawal" panose="00000500000000000000" pitchFamily="2" charset="-78"/>
              </a:rPr>
              <a:t>Hardware</a:t>
            </a:r>
            <a:endParaRPr sz="3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727" name="Google Shape;727;p36"/>
          <p:cNvGrpSpPr/>
          <p:nvPr/>
        </p:nvGrpSpPr>
        <p:grpSpPr>
          <a:xfrm>
            <a:off x="2525813" y="2804983"/>
            <a:ext cx="3878555" cy="3194327"/>
            <a:chOff x="2525813" y="2829282"/>
            <a:chExt cx="3878555" cy="3194327"/>
          </a:xfrm>
        </p:grpSpPr>
        <p:sp>
          <p:nvSpPr>
            <p:cNvPr id="728" name="Google Shape;728;p36"/>
            <p:cNvSpPr/>
            <p:nvPr/>
          </p:nvSpPr>
          <p:spPr>
            <a:xfrm rot="159668">
              <a:off x="2560103" y="4370611"/>
              <a:ext cx="3809974" cy="1565396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729" name="Google Shape;729;p36"/>
            <p:cNvGrpSpPr/>
            <p:nvPr/>
          </p:nvGrpSpPr>
          <p:grpSpPr>
            <a:xfrm>
              <a:off x="3159998" y="4147083"/>
              <a:ext cx="526112" cy="825048"/>
              <a:chOff x="442219" y="2897626"/>
              <a:chExt cx="208417" cy="326839"/>
            </a:xfrm>
          </p:grpSpPr>
          <p:sp>
            <p:nvSpPr>
              <p:cNvPr id="730" name="Google Shape;730;p36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735" name="Google Shape;735;p36"/>
            <p:cNvGrpSpPr/>
            <p:nvPr/>
          </p:nvGrpSpPr>
          <p:grpSpPr>
            <a:xfrm>
              <a:off x="3876778" y="2829282"/>
              <a:ext cx="1686366" cy="2210980"/>
              <a:chOff x="3876778" y="2829282"/>
              <a:chExt cx="1686366" cy="2210980"/>
            </a:xfrm>
          </p:grpSpPr>
          <p:sp>
            <p:nvSpPr>
              <p:cNvPr id="736" name="Google Shape;736;p36"/>
              <p:cNvSpPr/>
              <p:nvPr/>
            </p:nvSpPr>
            <p:spPr>
              <a:xfrm>
                <a:off x="4957532" y="3368485"/>
                <a:ext cx="328799" cy="339699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6077" extrusionOk="0">
                    <a:moveTo>
                      <a:pt x="4905" y="1"/>
                    </a:moveTo>
                    <a:cubicBezTo>
                      <a:pt x="4588" y="1"/>
                      <a:pt x="4289" y="174"/>
                      <a:pt x="4145" y="486"/>
                    </a:cubicBezTo>
                    <a:cubicBezTo>
                      <a:pt x="4145" y="501"/>
                      <a:pt x="4130" y="516"/>
                      <a:pt x="4130" y="531"/>
                    </a:cubicBezTo>
                    <a:cubicBezTo>
                      <a:pt x="3905" y="467"/>
                      <a:pt x="3667" y="428"/>
                      <a:pt x="3423" y="428"/>
                    </a:cubicBezTo>
                    <a:cubicBezTo>
                      <a:pt x="3205" y="428"/>
                      <a:pt x="2982" y="459"/>
                      <a:pt x="2758" y="531"/>
                    </a:cubicBezTo>
                    <a:cubicBezTo>
                      <a:pt x="2560" y="592"/>
                      <a:pt x="2378" y="745"/>
                      <a:pt x="2179" y="912"/>
                    </a:cubicBezTo>
                    <a:cubicBezTo>
                      <a:pt x="1981" y="1065"/>
                      <a:pt x="1920" y="1217"/>
                      <a:pt x="1783" y="1415"/>
                    </a:cubicBezTo>
                    <a:cubicBezTo>
                      <a:pt x="1692" y="1567"/>
                      <a:pt x="1616" y="1720"/>
                      <a:pt x="1570" y="1857"/>
                    </a:cubicBezTo>
                    <a:cubicBezTo>
                      <a:pt x="1311" y="2801"/>
                      <a:pt x="656" y="3761"/>
                      <a:pt x="1" y="3792"/>
                    </a:cubicBezTo>
                    <a:cubicBezTo>
                      <a:pt x="184" y="4843"/>
                      <a:pt x="991" y="4904"/>
                      <a:pt x="991" y="4904"/>
                    </a:cubicBezTo>
                    <a:cubicBezTo>
                      <a:pt x="991" y="4904"/>
                      <a:pt x="1265" y="4691"/>
                      <a:pt x="1524" y="4310"/>
                    </a:cubicBezTo>
                    <a:lnTo>
                      <a:pt x="1524" y="4310"/>
                    </a:lnTo>
                    <a:cubicBezTo>
                      <a:pt x="1372" y="4645"/>
                      <a:pt x="991" y="4980"/>
                      <a:pt x="991" y="4980"/>
                    </a:cubicBezTo>
                    <a:cubicBezTo>
                      <a:pt x="991" y="4980"/>
                      <a:pt x="1265" y="5361"/>
                      <a:pt x="1692" y="5483"/>
                    </a:cubicBezTo>
                    <a:cubicBezTo>
                      <a:pt x="2024" y="5598"/>
                      <a:pt x="2976" y="6076"/>
                      <a:pt x="3697" y="6076"/>
                    </a:cubicBezTo>
                    <a:cubicBezTo>
                      <a:pt x="3837" y="6076"/>
                      <a:pt x="3968" y="6058"/>
                      <a:pt x="4084" y="6016"/>
                    </a:cubicBezTo>
                    <a:cubicBezTo>
                      <a:pt x="3962" y="5620"/>
                      <a:pt x="4312" y="4706"/>
                      <a:pt x="4312" y="4706"/>
                    </a:cubicBezTo>
                    <a:lnTo>
                      <a:pt x="4312" y="4706"/>
                    </a:lnTo>
                    <a:cubicBezTo>
                      <a:pt x="4312" y="4706"/>
                      <a:pt x="3977" y="5849"/>
                      <a:pt x="4282" y="6001"/>
                    </a:cubicBezTo>
                    <a:cubicBezTo>
                      <a:pt x="4349" y="6020"/>
                      <a:pt x="4418" y="6028"/>
                      <a:pt x="4488" y="6028"/>
                    </a:cubicBezTo>
                    <a:cubicBezTo>
                      <a:pt x="4991" y="6028"/>
                      <a:pt x="5531" y="5605"/>
                      <a:pt x="5531" y="5605"/>
                    </a:cubicBezTo>
                    <a:cubicBezTo>
                      <a:pt x="5531" y="5605"/>
                      <a:pt x="4952" y="4950"/>
                      <a:pt x="5455" y="3015"/>
                    </a:cubicBezTo>
                    <a:cubicBezTo>
                      <a:pt x="5592" y="2466"/>
                      <a:pt x="5531" y="1948"/>
                      <a:pt x="5333" y="1522"/>
                    </a:cubicBezTo>
                    <a:cubicBezTo>
                      <a:pt x="5486" y="1491"/>
                      <a:pt x="5623" y="1354"/>
                      <a:pt x="5699" y="1186"/>
                    </a:cubicBezTo>
                    <a:cubicBezTo>
                      <a:pt x="5882" y="760"/>
                      <a:pt x="5699" y="287"/>
                      <a:pt x="5257" y="74"/>
                    </a:cubicBezTo>
                    <a:cubicBezTo>
                      <a:pt x="5142" y="25"/>
                      <a:pt x="5022" y="1"/>
                      <a:pt x="49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4042854" y="3877670"/>
                <a:ext cx="536576" cy="1150684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20585" extrusionOk="0">
                    <a:moveTo>
                      <a:pt x="5089" y="7679"/>
                    </a:moveTo>
                    <a:cubicBezTo>
                      <a:pt x="5546" y="9538"/>
                      <a:pt x="5638" y="11488"/>
                      <a:pt x="5333" y="13392"/>
                    </a:cubicBezTo>
                    <a:cubicBezTo>
                      <a:pt x="4967" y="15678"/>
                      <a:pt x="4571" y="17978"/>
                      <a:pt x="4480" y="18588"/>
                    </a:cubicBezTo>
                    <a:cubicBezTo>
                      <a:pt x="4434" y="18542"/>
                      <a:pt x="4404" y="18527"/>
                      <a:pt x="4343" y="18512"/>
                    </a:cubicBezTo>
                    <a:lnTo>
                      <a:pt x="3413" y="17994"/>
                    </a:lnTo>
                    <a:cubicBezTo>
                      <a:pt x="3413" y="17917"/>
                      <a:pt x="3626" y="15525"/>
                      <a:pt x="3672" y="15068"/>
                    </a:cubicBezTo>
                    <a:cubicBezTo>
                      <a:pt x="3703" y="14870"/>
                      <a:pt x="4723" y="10132"/>
                      <a:pt x="5028" y="8547"/>
                    </a:cubicBezTo>
                    <a:cubicBezTo>
                      <a:pt x="5043" y="8486"/>
                      <a:pt x="5074" y="8167"/>
                      <a:pt x="5089" y="7679"/>
                    </a:cubicBezTo>
                    <a:close/>
                    <a:moveTo>
                      <a:pt x="655" y="0"/>
                    </a:moveTo>
                    <a:cubicBezTo>
                      <a:pt x="747" y="259"/>
                      <a:pt x="1280" y="4738"/>
                      <a:pt x="1539" y="6963"/>
                    </a:cubicBezTo>
                    <a:cubicBezTo>
                      <a:pt x="1646" y="7831"/>
                      <a:pt x="1646" y="8685"/>
                      <a:pt x="1509" y="9538"/>
                    </a:cubicBezTo>
                    <a:cubicBezTo>
                      <a:pt x="1067" y="12478"/>
                      <a:pt x="46" y="18999"/>
                      <a:pt x="46" y="19075"/>
                    </a:cubicBezTo>
                    <a:cubicBezTo>
                      <a:pt x="0" y="19807"/>
                      <a:pt x="579" y="20431"/>
                      <a:pt x="1295" y="20477"/>
                    </a:cubicBezTo>
                    <a:lnTo>
                      <a:pt x="3794" y="20584"/>
                    </a:lnTo>
                    <a:cubicBezTo>
                      <a:pt x="3809" y="20584"/>
                      <a:pt x="3824" y="20585"/>
                      <a:pt x="3838" y="20585"/>
                    </a:cubicBezTo>
                    <a:cubicBezTo>
                      <a:pt x="4204" y="20585"/>
                      <a:pt x="4564" y="20404"/>
                      <a:pt x="4769" y="20096"/>
                    </a:cubicBezTo>
                    <a:cubicBezTo>
                      <a:pt x="5013" y="20340"/>
                      <a:pt x="5348" y="20492"/>
                      <a:pt x="5714" y="20492"/>
                    </a:cubicBezTo>
                    <a:lnTo>
                      <a:pt x="8456" y="20447"/>
                    </a:lnTo>
                    <a:cubicBezTo>
                      <a:pt x="8837" y="20447"/>
                      <a:pt x="9188" y="20218"/>
                      <a:pt x="9355" y="19868"/>
                    </a:cubicBezTo>
                    <a:cubicBezTo>
                      <a:pt x="9599" y="19380"/>
                      <a:pt x="9370" y="18801"/>
                      <a:pt x="8852" y="18542"/>
                    </a:cubicBezTo>
                    <a:lnTo>
                      <a:pt x="7710" y="18009"/>
                    </a:lnTo>
                    <a:cubicBezTo>
                      <a:pt x="7710" y="18009"/>
                      <a:pt x="8228" y="13743"/>
                      <a:pt x="8593" y="10772"/>
                    </a:cubicBezTo>
                    <a:cubicBezTo>
                      <a:pt x="8822" y="8928"/>
                      <a:pt x="8746" y="7039"/>
                      <a:pt x="8365" y="5211"/>
                    </a:cubicBezTo>
                    <a:cubicBezTo>
                      <a:pt x="7923" y="3062"/>
                      <a:pt x="7375" y="396"/>
                      <a:pt x="7283" y="168"/>
                    </a:cubicBezTo>
                    <a:cubicBezTo>
                      <a:pt x="7275" y="160"/>
                      <a:pt x="7213" y="156"/>
                      <a:pt x="7109" y="156"/>
                    </a:cubicBezTo>
                    <a:cubicBezTo>
                      <a:pt x="6807" y="156"/>
                      <a:pt x="6151" y="187"/>
                      <a:pt x="5394" y="244"/>
                    </a:cubicBezTo>
                    <a:cubicBezTo>
                      <a:pt x="5394" y="91"/>
                      <a:pt x="5409" y="0"/>
                      <a:pt x="5409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4926900" y="4185954"/>
                <a:ext cx="435231" cy="847487"/>
              </a:xfrm>
              <a:custGeom>
                <a:avLst/>
                <a:gdLst/>
                <a:ahLst/>
                <a:cxnLst/>
                <a:rect l="l" t="t" r="r" b="b"/>
                <a:pathLst>
                  <a:path w="7786" h="15161" extrusionOk="0">
                    <a:moveTo>
                      <a:pt x="427" y="0"/>
                    </a:moveTo>
                    <a:cubicBezTo>
                      <a:pt x="427" y="0"/>
                      <a:pt x="153" y="4221"/>
                      <a:pt x="31" y="5988"/>
                    </a:cubicBezTo>
                    <a:cubicBezTo>
                      <a:pt x="0" y="6476"/>
                      <a:pt x="46" y="6994"/>
                      <a:pt x="183" y="7466"/>
                    </a:cubicBezTo>
                    <a:lnTo>
                      <a:pt x="1752" y="13058"/>
                    </a:lnTo>
                    <a:lnTo>
                      <a:pt x="1722" y="13012"/>
                    </a:lnTo>
                    <a:cubicBezTo>
                      <a:pt x="1539" y="13454"/>
                      <a:pt x="1158" y="13774"/>
                      <a:pt x="701" y="13926"/>
                    </a:cubicBezTo>
                    <a:lnTo>
                      <a:pt x="533" y="13987"/>
                    </a:lnTo>
                    <a:lnTo>
                      <a:pt x="533" y="15160"/>
                    </a:lnTo>
                    <a:lnTo>
                      <a:pt x="3992" y="15160"/>
                    </a:lnTo>
                    <a:lnTo>
                      <a:pt x="3870" y="14246"/>
                    </a:lnTo>
                    <a:lnTo>
                      <a:pt x="3901" y="14246"/>
                    </a:lnTo>
                    <a:lnTo>
                      <a:pt x="2849" y="7893"/>
                    </a:lnTo>
                    <a:cubicBezTo>
                      <a:pt x="2727" y="7192"/>
                      <a:pt x="2712" y="6460"/>
                      <a:pt x="2788" y="5744"/>
                    </a:cubicBezTo>
                    <a:cubicBezTo>
                      <a:pt x="3063" y="3840"/>
                      <a:pt x="3504" y="442"/>
                      <a:pt x="3474" y="351"/>
                    </a:cubicBezTo>
                    <a:lnTo>
                      <a:pt x="3504" y="351"/>
                    </a:lnTo>
                    <a:lnTo>
                      <a:pt x="3550" y="5897"/>
                    </a:lnTo>
                    <a:cubicBezTo>
                      <a:pt x="3550" y="6582"/>
                      <a:pt x="3672" y="7283"/>
                      <a:pt x="3885" y="7923"/>
                    </a:cubicBezTo>
                    <a:lnTo>
                      <a:pt x="5897" y="14216"/>
                    </a:lnTo>
                    <a:lnTo>
                      <a:pt x="7786" y="13865"/>
                    </a:lnTo>
                    <a:lnTo>
                      <a:pt x="6643" y="7573"/>
                    </a:lnTo>
                    <a:cubicBezTo>
                      <a:pt x="6567" y="7116"/>
                      <a:pt x="6521" y="6643"/>
                      <a:pt x="6552" y="6201"/>
                    </a:cubicBezTo>
                    <a:lnTo>
                      <a:pt x="6826" y="138"/>
                    </a:lnTo>
                    <a:lnTo>
                      <a:pt x="3474" y="0"/>
                    </a:lnTo>
                    <a:lnTo>
                      <a:pt x="3474" y="336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489794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35" y="1783"/>
                    </a:lnTo>
                    <a:lnTo>
                      <a:pt x="1051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26" y="4129"/>
                    </a:cubicBezTo>
                    <a:lnTo>
                      <a:pt x="4099" y="4129"/>
                    </a:lnTo>
                    <a:cubicBezTo>
                      <a:pt x="4510" y="4129"/>
                      <a:pt x="4800" y="3763"/>
                      <a:pt x="4784" y="3352"/>
                    </a:cubicBezTo>
                    <a:cubicBezTo>
                      <a:pt x="4754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4632199" y="3222365"/>
                <a:ext cx="169542" cy="152046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720" extrusionOk="0">
                    <a:moveTo>
                      <a:pt x="2493" y="0"/>
                    </a:moveTo>
                    <a:cubicBezTo>
                      <a:pt x="2480" y="0"/>
                      <a:pt x="2467" y="2"/>
                      <a:pt x="2454" y="7"/>
                    </a:cubicBezTo>
                    <a:cubicBezTo>
                      <a:pt x="2347" y="22"/>
                      <a:pt x="2271" y="98"/>
                      <a:pt x="2256" y="189"/>
                    </a:cubicBezTo>
                    <a:cubicBezTo>
                      <a:pt x="2240" y="144"/>
                      <a:pt x="2195" y="83"/>
                      <a:pt x="2149" y="68"/>
                    </a:cubicBezTo>
                    <a:cubicBezTo>
                      <a:pt x="2103" y="37"/>
                      <a:pt x="2073" y="22"/>
                      <a:pt x="2027" y="22"/>
                    </a:cubicBezTo>
                    <a:cubicBezTo>
                      <a:pt x="1890" y="22"/>
                      <a:pt x="1875" y="174"/>
                      <a:pt x="1814" y="311"/>
                    </a:cubicBezTo>
                    <a:cubicBezTo>
                      <a:pt x="1722" y="616"/>
                      <a:pt x="1524" y="829"/>
                      <a:pt x="1341" y="997"/>
                    </a:cubicBezTo>
                    <a:cubicBezTo>
                      <a:pt x="1372" y="967"/>
                      <a:pt x="1402" y="921"/>
                      <a:pt x="1402" y="921"/>
                    </a:cubicBezTo>
                    <a:cubicBezTo>
                      <a:pt x="1524" y="753"/>
                      <a:pt x="1570" y="708"/>
                      <a:pt x="1509" y="586"/>
                    </a:cubicBezTo>
                    <a:cubicBezTo>
                      <a:pt x="1494" y="525"/>
                      <a:pt x="1463" y="479"/>
                      <a:pt x="1418" y="464"/>
                    </a:cubicBezTo>
                    <a:cubicBezTo>
                      <a:pt x="1387" y="449"/>
                      <a:pt x="1349" y="441"/>
                      <a:pt x="1311" y="441"/>
                    </a:cubicBezTo>
                    <a:cubicBezTo>
                      <a:pt x="1273" y="441"/>
                      <a:pt x="1235" y="449"/>
                      <a:pt x="1204" y="464"/>
                    </a:cubicBezTo>
                    <a:cubicBezTo>
                      <a:pt x="1174" y="479"/>
                      <a:pt x="214" y="967"/>
                      <a:pt x="31" y="1987"/>
                    </a:cubicBezTo>
                    <a:cubicBezTo>
                      <a:pt x="1" y="2048"/>
                      <a:pt x="31" y="2124"/>
                      <a:pt x="62" y="2155"/>
                    </a:cubicBezTo>
                    <a:cubicBezTo>
                      <a:pt x="62" y="2277"/>
                      <a:pt x="138" y="2414"/>
                      <a:pt x="321" y="2505"/>
                    </a:cubicBezTo>
                    <a:cubicBezTo>
                      <a:pt x="571" y="2663"/>
                      <a:pt x="821" y="2719"/>
                      <a:pt x="1051" y="2719"/>
                    </a:cubicBezTo>
                    <a:cubicBezTo>
                      <a:pt x="1311" y="2719"/>
                      <a:pt x="1544" y="2647"/>
                      <a:pt x="1722" y="2566"/>
                    </a:cubicBezTo>
                    <a:cubicBezTo>
                      <a:pt x="1737" y="2566"/>
                      <a:pt x="1737" y="2566"/>
                      <a:pt x="1753" y="2536"/>
                    </a:cubicBezTo>
                    <a:cubicBezTo>
                      <a:pt x="1783" y="2536"/>
                      <a:pt x="1936" y="2460"/>
                      <a:pt x="2134" y="2307"/>
                    </a:cubicBezTo>
                    <a:cubicBezTo>
                      <a:pt x="2454" y="2079"/>
                      <a:pt x="2865" y="1683"/>
                      <a:pt x="3002" y="1058"/>
                    </a:cubicBezTo>
                    <a:cubicBezTo>
                      <a:pt x="3033" y="951"/>
                      <a:pt x="2987" y="845"/>
                      <a:pt x="2911" y="814"/>
                    </a:cubicBezTo>
                    <a:cubicBezTo>
                      <a:pt x="2926" y="753"/>
                      <a:pt x="2941" y="677"/>
                      <a:pt x="2956" y="601"/>
                    </a:cubicBezTo>
                    <a:cubicBezTo>
                      <a:pt x="2987" y="479"/>
                      <a:pt x="2941" y="388"/>
                      <a:pt x="2850" y="327"/>
                    </a:cubicBezTo>
                    <a:cubicBezTo>
                      <a:pt x="2834" y="311"/>
                      <a:pt x="2804" y="311"/>
                      <a:pt x="2774" y="311"/>
                    </a:cubicBezTo>
                    <a:cubicBezTo>
                      <a:pt x="2728" y="311"/>
                      <a:pt x="2697" y="311"/>
                      <a:pt x="2682" y="357"/>
                    </a:cubicBezTo>
                    <a:lnTo>
                      <a:pt x="2682" y="189"/>
                    </a:lnTo>
                    <a:cubicBezTo>
                      <a:pt x="2682" y="129"/>
                      <a:pt x="2636" y="37"/>
                      <a:pt x="2575" y="22"/>
                    </a:cubicBezTo>
                    <a:cubicBezTo>
                      <a:pt x="2554" y="11"/>
                      <a:pt x="2525" y="0"/>
                      <a:pt x="2493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4272824" y="4758250"/>
                <a:ext cx="324495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53" y="4831"/>
                    </a:cubicBezTo>
                    <a:lnTo>
                      <a:pt x="4936" y="4831"/>
                    </a:lnTo>
                    <a:cubicBezTo>
                      <a:pt x="5180" y="4831"/>
                      <a:pt x="5409" y="4663"/>
                      <a:pt x="5454" y="4419"/>
                    </a:cubicBezTo>
                    <a:cubicBezTo>
                      <a:pt x="5805" y="2332"/>
                      <a:pt x="3824" y="2104"/>
                      <a:pt x="3824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4334983" y="4143359"/>
                <a:ext cx="181449" cy="53719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961" extrusionOk="0">
                    <a:moveTo>
                      <a:pt x="3093" y="1"/>
                    </a:moveTo>
                    <a:lnTo>
                      <a:pt x="0" y="900"/>
                    </a:lnTo>
                    <a:lnTo>
                      <a:pt x="3246" y="961"/>
                    </a:lnTo>
                    <a:lnTo>
                      <a:pt x="30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4035196" y="4758250"/>
                <a:ext cx="326228" cy="270049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4831" extrusionOk="0">
                    <a:moveTo>
                      <a:pt x="533" y="1"/>
                    </a:moveTo>
                    <a:lnTo>
                      <a:pt x="61" y="3932"/>
                    </a:lnTo>
                    <a:cubicBezTo>
                      <a:pt x="0" y="4419"/>
                      <a:pt x="381" y="4831"/>
                      <a:pt x="869" y="4831"/>
                    </a:cubicBezTo>
                    <a:lnTo>
                      <a:pt x="4937" y="4831"/>
                    </a:lnTo>
                    <a:cubicBezTo>
                      <a:pt x="5180" y="4831"/>
                      <a:pt x="5409" y="4663"/>
                      <a:pt x="5455" y="4419"/>
                    </a:cubicBezTo>
                    <a:cubicBezTo>
                      <a:pt x="5836" y="2332"/>
                      <a:pt x="3840" y="2104"/>
                      <a:pt x="3840" y="2104"/>
                    </a:cubicBezTo>
                    <a:lnTo>
                      <a:pt x="4007" y="16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4174832" y="4185954"/>
                <a:ext cx="160207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991" extrusionOk="0">
                    <a:moveTo>
                      <a:pt x="2865" y="0"/>
                    </a:moveTo>
                    <a:lnTo>
                      <a:pt x="1" y="686"/>
                    </a:lnTo>
                    <a:lnTo>
                      <a:pt x="2789" y="991"/>
                    </a:lnTo>
                    <a:lnTo>
                      <a:pt x="28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3970465" y="3143099"/>
                <a:ext cx="635406" cy="1088301"/>
              </a:xfrm>
              <a:custGeom>
                <a:avLst/>
                <a:gdLst/>
                <a:ahLst/>
                <a:cxnLst/>
                <a:rect l="l" t="t" r="r" b="b"/>
                <a:pathLst>
                  <a:path w="11367" h="19469" extrusionOk="0">
                    <a:moveTo>
                      <a:pt x="3945" y="1"/>
                    </a:moveTo>
                    <a:cubicBezTo>
                      <a:pt x="2356" y="1"/>
                      <a:pt x="1267" y="1034"/>
                      <a:pt x="1067" y="6361"/>
                    </a:cubicBezTo>
                    <a:cubicBezTo>
                      <a:pt x="1052" y="7519"/>
                      <a:pt x="0" y="17712"/>
                      <a:pt x="46" y="19312"/>
                    </a:cubicBezTo>
                    <a:cubicBezTo>
                      <a:pt x="46" y="19312"/>
                      <a:pt x="1254" y="19468"/>
                      <a:pt x="2864" y="19468"/>
                    </a:cubicBezTo>
                    <a:cubicBezTo>
                      <a:pt x="3766" y="19468"/>
                      <a:pt x="4793" y="19419"/>
                      <a:pt x="5805" y="19266"/>
                    </a:cubicBezTo>
                    <a:cubicBezTo>
                      <a:pt x="8624" y="18839"/>
                      <a:pt x="11336" y="17590"/>
                      <a:pt x="11351" y="17468"/>
                    </a:cubicBezTo>
                    <a:cubicBezTo>
                      <a:pt x="11366" y="17407"/>
                      <a:pt x="8685" y="7885"/>
                      <a:pt x="8532" y="7184"/>
                    </a:cubicBezTo>
                    <a:cubicBezTo>
                      <a:pt x="8075" y="4914"/>
                      <a:pt x="6795" y="358"/>
                      <a:pt x="4647" y="53"/>
                    </a:cubicBezTo>
                    <a:cubicBezTo>
                      <a:pt x="4404" y="21"/>
                      <a:pt x="4170" y="1"/>
                      <a:pt x="39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4144200" y="3149472"/>
                <a:ext cx="120966" cy="6137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1098" extrusionOk="0">
                    <a:moveTo>
                      <a:pt x="2057" y="0"/>
                    </a:moveTo>
                    <a:cubicBezTo>
                      <a:pt x="1996" y="0"/>
                      <a:pt x="1935" y="31"/>
                      <a:pt x="1935" y="92"/>
                    </a:cubicBezTo>
                    <a:cubicBezTo>
                      <a:pt x="1935" y="107"/>
                      <a:pt x="1920" y="793"/>
                      <a:pt x="1158" y="869"/>
                    </a:cubicBezTo>
                    <a:cubicBezTo>
                      <a:pt x="1101" y="877"/>
                      <a:pt x="1047" y="881"/>
                      <a:pt x="996" y="881"/>
                    </a:cubicBezTo>
                    <a:cubicBezTo>
                      <a:pt x="372" y="881"/>
                      <a:pt x="229" y="319"/>
                      <a:pt x="229" y="305"/>
                    </a:cubicBezTo>
                    <a:cubicBezTo>
                      <a:pt x="216" y="255"/>
                      <a:pt x="172" y="225"/>
                      <a:pt x="123" y="225"/>
                    </a:cubicBezTo>
                    <a:cubicBezTo>
                      <a:pt x="113" y="225"/>
                      <a:pt x="102" y="226"/>
                      <a:pt x="92" y="229"/>
                    </a:cubicBezTo>
                    <a:cubicBezTo>
                      <a:pt x="31" y="244"/>
                      <a:pt x="0" y="305"/>
                      <a:pt x="16" y="366"/>
                    </a:cubicBezTo>
                    <a:cubicBezTo>
                      <a:pt x="31" y="366"/>
                      <a:pt x="214" y="1097"/>
                      <a:pt x="1021" y="1097"/>
                    </a:cubicBezTo>
                    <a:lnTo>
                      <a:pt x="1204" y="1097"/>
                    </a:lnTo>
                    <a:cubicBezTo>
                      <a:pt x="2149" y="1006"/>
                      <a:pt x="2164" y="107"/>
                      <a:pt x="2164" y="107"/>
                    </a:cubicBezTo>
                    <a:cubicBezTo>
                      <a:pt x="2164" y="61"/>
                      <a:pt x="2118" y="0"/>
                      <a:pt x="20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4055096" y="2860865"/>
                <a:ext cx="247577" cy="246236"/>
              </a:xfrm>
              <a:custGeom>
                <a:avLst/>
                <a:gdLst/>
                <a:ahLst/>
                <a:cxnLst/>
                <a:rect l="l" t="t" r="r" b="b"/>
                <a:pathLst>
                  <a:path w="4429" h="4405" extrusionOk="0">
                    <a:moveTo>
                      <a:pt x="2543" y="1"/>
                    </a:moveTo>
                    <a:cubicBezTo>
                      <a:pt x="2136" y="1"/>
                      <a:pt x="1707" y="92"/>
                      <a:pt x="1305" y="288"/>
                    </a:cubicBezTo>
                    <a:cubicBezTo>
                      <a:pt x="1137" y="364"/>
                      <a:pt x="1000" y="471"/>
                      <a:pt x="894" y="608"/>
                    </a:cubicBezTo>
                    <a:cubicBezTo>
                      <a:pt x="680" y="669"/>
                      <a:pt x="482" y="852"/>
                      <a:pt x="330" y="1217"/>
                    </a:cubicBezTo>
                    <a:cubicBezTo>
                      <a:pt x="0" y="2120"/>
                      <a:pt x="762" y="4276"/>
                      <a:pt x="1716" y="4276"/>
                    </a:cubicBezTo>
                    <a:cubicBezTo>
                      <a:pt x="1776" y="4276"/>
                      <a:pt x="1837" y="4267"/>
                      <a:pt x="1899" y="4249"/>
                    </a:cubicBezTo>
                    <a:cubicBezTo>
                      <a:pt x="1918" y="4242"/>
                      <a:pt x="1938" y="4239"/>
                      <a:pt x="1958" y="4239"/>
                    </a:cubicBezTo>
                    <a:cubicBezTo>
                      <a:pt x="2110" y="4239"/>
                      <a:pt x="2303" y="4404"/>
                      <a:pt x="2460" y="4404"/>
                    </a:cubicBezTo>
                    <a:cubicBezTo>
                      <a:pt x="2471" y="4404"/>
                      <a:pt x="2482" y="4403"/>
                      <a:pt x="2493" y="4402"/>
                    </a:cubicBezTo>
                    <a:cubicBezTo>
                      <a:pt x="2920" y="4310"/>
                      <a:pt x="3118" y="3884"/>
                      <a:pt x="3118" y="3366"/>
                    </a:cubicBezTo>
                    <a:cubicBezTo>
                      <a:pt x="3529" y="3198"/>
                      <a:pt x="3971" y="2802"/>
                      <a:pt x="4337" y="1994"/>
                    </a:cubicBezTo>
                    <a:cubicBezTo>
                      <a:pt x="4398" y="1796"/>
                      <a:pt x="4428" y="1568"/>
                      <a:pt x="4413" y="1309"/>
                    </a:cubicBezTo>
                    <a:cubicBezTo>
                      <a:pt x="4328" y="498"/>
                      <a:pt x="3495" y="1"/>
                      <a:pt x="2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4127989" y="3008103"/>
                <a:ext cx="132090" cy="191007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417" extrusionOk="0">
                    <a:moveTo>
                      <a:pt x="1905" y="0"/>
                    </a:moveTo>
                    <a:lnTo>
                      <a:pt x="1" y="320"/>
                    </a:lnTo>
                    <a:lnTo>
                      <a:pt x="382" y="2606"/>
                    </a:lnTo>
                    <a:cubicBezTo>
                      <a:pt x="449" y="3076"/>
                      <a:pt x="849" y="3416"/>
                      <a:pt x="1308" y="3416"/>
                    </a:cubicBezTo>
                    <a:cubicBezTo>
                      <a:pt x="1369" y="3416"/>
                      <a:pt x="1431" y="3410"/>
                      <a:pt x="1494" y="3398"/>
                    </a:cubicBezTo>
                    <a:cubicBezTo>
                      <a:pt x="1997" y="3322"/>
                      <a:pt x="2362" y="2819"/>
                      <a:pt x="2286" y="2286"/>
                    </a:cubicBezTo>
                    <a:lnTo>
                      <a:pt x="2286" y="2240"/>
                    </a:lnTo>
                    <a:lnTo>
                      <a:pt x="2134" y="1326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4173994" y="3090722"/>
                <a:ext cx="82675" cy="5880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052" extrusionOk="0">
                    <a:moveTo>
                      <a:pt x="1311" y="0"/>
                    </a:moveTo>
                    <a:lnTo>
                      <a:pt x="1" y="46"/>
                    </a:lnTo>
                    <a:lnTo>
                      <a:pt x="1479" y="1051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4097356" y="2883448"/>
                <a:ext cx="221472" cy="228739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4092" extrusionOk="0">
                    <a:moveTo>
                      <a:pt x="2015" y="1"/>
                    </a:moveTo>
                    <a:cubicBezTo>
                      <a:pt x="1486" y="1"/>
                      <a:pt x="903" y="207"/>
                      <a:pt x="488" y="783"/>
                    </a:cubicBezTo>
                    <a:cubicBezTo>
                      <a:pt x="0" y="1468"/>
                      <a:pt x="412" y="2428"/>
                      <a:pt x="412" y="2428"/>
                    </a:cubicBezTo>
                    <a:cubicBezTo>
                      <a:pt x="412" y="2428"/>
                      <a:pt x="1171" y="4091"/>
                      <a:pt x="2338" y="4091"/>
                    </a:cubicBezTo>
                    <a:cubicBezTo>
                      <a:pt x="2430" y="4091"/>
                      <a:pt x="2524" y="4081"/>
                      <a:pt x="2621" y="4059"/>
                    </a:cubicBezTo>
                    <a:cubicBezTo>
                      <a:pt x="3962" y="3754"/>
                      <a:pt x="3566" y="1057"/>
                      <a:pt x="3261" y="524"/>
                    </a:cubicBezTo>
                    <a:cubicBezTo>
                      <a:pt x="3102" y="246"/>
                      <a:pt x="2591" y="1"/>
                      <a:pt x="2015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4052190" y="2837275"/>
                <a:ext cx="254732" cy="216833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879" extrusionOk="0">
                    <a:moveTo>
                      <a:pt x="2300" y="0"/>
                    </a:moveTo>
                    <a:cubicBezTo>
                      <a:pt x="2058" y="0"/>
                      <a:pt x="1809" y="37"/>
                      <a:pt x="1570" y="116"/>
                    </a:cubicBezTo>
                    <a:cubicBezTo>
                      <a:pt x="458" y="481"/>
                      <a:pt x="1" y="2081"/>
                      <a:pt x="824" y="2751"/>
                    </a:cubicBezTo>
                    <a:cubicBezTo>
                      <a:pt x="763" y="2858"/>
                      <a:pt x="732" y="2980"/>
                      <a:pt x="702" y="3087"/>
                    </a:cubicBezTo>
                    <a:cubicBezTo>
                      <a:pt x="624" y="3487"/>
                      <a:pt x="781" y="3878"/>
                      <a:pt x="1014" y="3878"/>
                    </a:cubicBezTo>
                    <a:cubicBezTo>
                      <a:pt x="1100" y="3878"/>
                      <a:pt x="1197" y="3824"/>
                      <a:pt x="1296" y="3696"/>
                    </a:cubicBezTo>
                    <a:cubicBezTo>
                      <a:pt x="1296" y="3696"/>
                      <a:pt x="1326" y="3666"/>
                      <a:pt x="1357" y="3605"/>
                    </a:cubicBezTo>
                    <a:lnTo>
                      <a:pt x="1509" y="2995"/>
                    </a:lnTo>
                    <a:cubicBezTo>
                      <a:pt x="1533" y="2996"/>
                      <a:pt x="1559" y="2997"/>
                      <a:pt x="1586" y="2997"/>
                    </a:cubicBezTo>
                    <a:cubicBezTo>
                      <a:pt x="2070" y="2997"/>
                      <a:pt x="2999" y="2846"/>
                      <a:pt x="3764" y="1807"/>
                    </a:cubicBezTo>
                    <a:cubicBezTo>
                      <a:pt x="3796" y="1804"/>
                      <a:pt x="3829" y="1801"/>
                      <a:pt x="3863" y="1801"/>
                    </a:cubicBezTo>
                    <a:cubicBezTo>
                      <a:pt x="3989" y="1801"/>
                      <a:pt x="4129" y="1837"/>
                      <a:pt x="4297" y="2005"/>
                    </a:cubicBezTo>
                    <a:cubicBezTo>
                      <a:pt x="4328" y="1959"/>
                      <a:pt x="4328" y="1914"/>
                      <a:pt x="4328" y="1853"/>
                    </a:cubicBezTo>
                    <a:cubicBezTo>
                      <a:pt x="4374" y="1837"/>
                      <a:pt x="4389" y="1807"/>
                      <a:pt x="4419" y="1792"/>
                    </a:cubicBezTo>
                    <a:cubicBezTo>
                      <a:pt x="4556" y="1609"/>
                      <a:pt x="4419" y="1304"/>
                      <a:pt x="4115" y="1091"/>
                    </a:cubicBezTo>
                    <a:cubicBezTo>
                      <a:pt x="4069" y="1045"/>
                      <a:pt x="4023" y="1030"/>
                      <a:pt x="3962" y="999"/>
                    </a:cubicBezTo>
                    <a:cubicBezTo>
                      <a:pt x="3822" y="393"/>
                      <a:pt x="3093" y="0"/>
                      <a:pt x="2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52" name="Google Shape;752;p36"/>
              <p:cNvGrpSpPr/>
              <p:nvPr/>
            </p:nvGrpSpPr>
            <p:grpSpPr>
              <a:xfrm>
                <a:off x="4233135" y="2992339"/>
                <a:ext cx="55508" cy="69706"/>
                <a:chOff x="2265336" y="1390117"/>
                <a:chExt cx="30386" cy="38158"/>
              </a:xfrm>
            </p:grpSpPr>
            <p:sp>
              <p:nvSpPr>
                <p:cNvPr id="753" name="Google Shape;753;p36"/>
                <p:cNvSpPr/>
                <p:nvPr/>
              </p:nvSpPr>
              <p:spPr>
                <a:xfrm>
                  <a:off x="2280055" y="1392687"/>
                  <a:ext cx="13556" cy="23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769" extrusionOk="0">
                      <a:moveTo>
                        <a:pt x="16" y="0"/>
                      </a:moveTo>
                      <a:cubicBezTo>
                        <a:pt x="0" y="0"/>
                        <a:pt x="0" y="15"/>
                        <a:pt x="0" y="15"/>
                      </a:cubicBezTo>
                      <a:lnTo>
                        <a:pt x="153" y="396"/>
                      </a:lnTo>
                      <a:lnTo>
                        <a:pt x="168" y="412"/>
                      </a:lnTo>
                      <a:cubicBezTo>
                        <a:pt x="168" y="412"/>
                        <a:pt x="366" y="412"/>
                        <a:pt x="366" y="549"/>
                      </a:cubicBezTo>
                      <a:cubicBezTo>
                        <a:pt x="381" y="686"/>
                        <a:pt x="138" y="701"/>
                        <a:pt x="138" y="716"/>
                      </a:cubicBezTo>
                      <a:cubicBezTo>
                        <a:pt x="122" y="716"/>
                        <a:pt x="122" y="747"/>
                        <a:pt x="122" y="747"/>
                      </a:cubicBezTo>
                      <a:cubicBezTo>
                        <a:pt x="122" y="762"/>
                        <a:pt x="138" y="762"/>
                        <a:pt x="138" y="762"/>
                      </a:cubicBezTo>
                      <a:cubicBezTo>
                        <a:pt x="143" y="767"/>
                        <a:pt x="146" y="769"/>
                        <a:pt x="149" y="769"/>
                      </a:cubicBezTo>
                      <a:cubicBezTo>
                        <a:pt x="155" y="769"/>
                        <a:pt x="158" y="762"/>
                        <a:pt x="168" y="762"/>
                      </a:cubicBezTo>
                      <a:cubicBezTo>
                        <a:pt x="244" y="747"/>
                        <a:pt x="442" y="701"/>
                        <a:pt x="427" y="549"/>
                      </a:cubicBezTo>
                      <a:cubicBezTo>
                        <a:pt x="397" y="427"/>
                        <a:pt x="275" y="381"/>
                        <a:pt x="199" y="381"/>
                      </a:cubicBezTo>
                      <a:lnTo>
                        <a:pt x="46" y="15"/>
                      </a:lnTo>
                      <a:cubicBezTo>
                        <a:pt x="46" y="0"/>
                        <a:pt x="16" y="0"/>
                        <a:pt x="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4" name="Google Shape;754;p36"/>
                <p:cNvSpPr/>
                <p:nvPr/>
              </p:nvSpPr>
              <p:spPr>
                <a:xfrm>
                  <a:off x="2288653" y="1390117"/>
                  <a:ext cx="706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04" extrusionOk="0">
                      <a:moveTo>
                        <a:pt x="111" y="0"/>
                      </a:moveTo>
                      <a:cubicBezTo>
                        <a:pt x="66" y="0"/>
                        <a:pt x="22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4" y="203"/>
                        <a:pt x="202" y="176"/>
                        <a:pt x="222" y="115"/>
                      </a:cubicBezTo>
                      <a:cubicBezTo>
                        <a:pt x="231" y="45"/>
                        <a:pt x="170" y="0"/>
                        <a:pt x="1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5" name="Google Shape;755;p36"/>
                <p:cNvSpPr/>
                <p:nvPr/>
              </p:nvSpPr>
              <p:spPr>
                <a:xfrm>
                  <a:off x="2265336" y="1391983"/>
                  <a:ext cx="7099" cy="6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" h="204" extrusionOk="0">
                      <a:moveTo>
                        <a:pt x="104" y="0"/>
                      </a:moveTo>
                      <a:cubicBezTo>
                        <a:pt x="59" y="0"/>
                        <a:pt x="16" y="25"/>
                        <a:pt x="9" y="84"/>
                      </a:cubicBezTo>
                      <a:cubicBezTo>
                        <a:pt x="1" y="160"/>
                        <a:pt x="53" y="203"/>
                        <a:pt x="109" y="203"/>
                      </a:cubicBezTo>
                      <a:cubicBezTo>
                        <a:pt x="155" y="203"/>
                        <a:pt x="202" y="176"/>
                        <a:pt x="222" y="115"/>
                      </a:cubicBezTo>
                      <a:cubicBezTo>
                        <a:pt x="231" y="45"/>
                        <a:pt x="165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56" name="Google Shape;756;p36"/>
                <p:cNvSpPr/>
                <p:nvPr/>
              </p:nvSpPr>
              <p:spPr>
                <a:xfrm>
                  <a:off x="2271181" y="1418942"/>
                  <a:ext cx="15422" cy="9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305" extrusionOk="0">
                      <a:moveTo>
                        <a:pt x="120" y="1"/>
                      </a:moveTo>
                      <a:cubicBezTo>
                        <a:pt x="43" y="1"/>
                        <a:pt x="0" y="127"/>
                        <a:pt x="47" y="209"/>
                      </a:cubicBezTo>
                      <a:cubicBezTo>
                        <a:pt x="94" y="265"/>
                        <a:pt x="170" y="304"/>
                        <a:pt x="246" y="304"/>
                      </a:cubicBezTo>
                      <a:cubicBezTo>
                        <a:pt x="294" y="304"/>
                        <a:pt x="341" y="289"/>
                        <a:pt x="382" y="254"/>
                      </a:cubicBezTo>
                      <a:cubicBezTo>
                        <a:pt x="412" y="224"/>
                        <a:pt x="428" y="209"/>
                        <a:pt x="458" y="193"/>
                      </a:cubicBezTo>
                      <a:cubicBezTo>
                        <a:pt x="504" y="148"/>
                        <a:pt x="458" y="102"/>
                        <a:pt x="428" y="102"/>
                      </a:cubicBezTo>
                      <a:cubicBezTo>
                        <a:pt x="351" y="102"/>
                        <a:pt x="260" y="72"/>
                        <a:pt x="199" y="41"/>
                      </a:cubicBezTo>
                      <a:cubicBezTo>
                        <a:pt x="171" y="13"/>
                        <a:pt x="144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57" name="Google Shape;757;p36"/>
              <p:cNvSpPr/>
              <p:nvPr/>
            </p:nvSpPr>
            <p:spPr>
              <a:xfrm>
                <a:off x="3876778" y="2829282"/>
                <a:ext cx="260490" cy="414548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7416" extrusionOk="0">
                    <a:moveTo>
                      <a:pt x="2922" y="1"/>
                    </a:moveTo>
                    <a:cubicBezTo>
                      <a:pt x="2447" y="1"/>
                      <a:pt x="1892" y="241"/>
                      <a:pt x="1356" y="1036"/>
                    </a:cubicBezTo>
                    <a:cubicBezTo>
                      <a:pt x="0" y="3062"/>
                      <a:pt x="2438" y="6170"/>
                      <a:pt x="503" y="6962"/>
                    </a:cubicBezTo>
                    <a:cubicBezTo>
                      <a:pt x="711" y="7271"/>
                      <a:pt x="1087" y="7416"/>
                      <a:pt x="1514" y="7416"/>
                    </a:cubicBezTo>
                    <a:cubicBezTo>
                      <a:pt x="2837" y="7416"/>
                      <a:pt x="4660" y="6031"/>
                      <a:pt x="3566" y="3854"/>
                    </a:cubicBezTo>
                    <a:cubicBezTo>
                      <a:pt x="2536" y="1780"/>
                      <a:pt x="3628" y="563"/>
                      <a:pt x="4180" y="563"/>
                    </a:cubicBezTo>
                    <a:cubicBezTo>
                      <a:pt x="4183" y="563"/>
                      <a:pt x="4187" y="563"/>
                      <a:pt x="4190" y="563"/>
                    </a:cubicBezTo>
                    <a:cubicBezTo>
                      <a:pt x="4190" y="563"/>
                      <a:pt x="3650" y="1"/>
                      <a:pt x="2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4250632" y="2876069"/>
                <a:ext cx="552843" cy="790414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14140" extrusionOk="0">
                    <a:moveTo>
                      <a:pt x="9889" y="1"/>
                    </a:moveTo>
                    <a:lnTo>
                      <a:pt x="2210" y="1981"/>
                    </a:lnTo>
                    <a:lnTo>
                      <a:pt x="1" y="14140"/>
                    </a:lnTo>
                    <a:lnTo>
                      <a:pt x="1" y="14140"/>
                    </a:lnTo>
                    <a:lnTo>
                      <a:pt x="7527" y="12067"/>
                    </a:lnTo>
                    <a:lnTo>
                      <a:pt x="98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4242973" y="2867573"/>
                <a:ext cx="567265" cy="806569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4429" extrusionOk="0">
                    <a:moveTo>
                      <a:pt x="9874" y="275"/>
                    </a:moveTo>
                    <a:lnTo>
                      <a:pt x="7558" y="12128"/>
                    </a:lnTo>
                    <a:lnTo>
                      <a:pt x="275" y="14124"/>
                    </a:lnTo>
                    <a:lnTo>
                      <a:pt x="2439" y="2179"/>
                    </a:lnTo>
                    <a:lnTo>
                      <a:pt x="9874" y="275"/>
                    </a:lnTo>
                    <a:close/>
                    <a:moveTo>
                      <a:pt x="10148" y="0"/>
                    </a:moveTo>
                    <a:lnTo>
                      <a:pt x="2256" y="2027"/>
                    </a:lnTo>
                    <a:lnTo>
                      <a:pt x="1" y="14429"/>
                    </a:lnTo>
                    <a:lnTo>
                      <a:pt x="1" y="14429"/>
                    </a:lnTo>
                    <a:lnTo>
                      <a:pt x="7756" y="12296"/>
                    </a:lnTo>
                    <a:lnTo>
                      <a:pt x="101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60" name="Google Shape;760;p36"/>
              <p:cNvGrpSpPr/>
              <p:nvPr/>
            </p:nvGrpSpPr>
            <p:grpSpPr>
              <a:xfrm>
                <a:off x="4279587" y="2903348"/>
                <a:ext cx="494037" cy="735912"/>
                <a:chOff x="2290765" y="1341401"/>
                <a:chExt cx="270443" cy="402849"/>
              </a:xfrm>
            </p:grpSpPr>
            <p:sp>
              <p:nvSpPr>
                <p:cNvPr id="761" name="Google Shape;761;p36"/>
                <p:cNvSpPr/>
                <p:nvPr/>
              </p:nvSpPr>
              <p:spPr>
                <a:xfrm>
                  <a:off x="2486605" y="1341401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66"/>
                      </a:lnTo>
                      <a:cubicBezTo>
                        <a:pt x="503" y="533"/>
                        <a:pt x="411" y="625"/>
                        <a:pt x="229" y="823"/>
                      </a:cubicBezTo>
                      <a:lnTo>
                        <a:pt x="0" y="2027"/>
                      </a:lnTo>
                      <a:cubicBezTo>
                        <a:pt x="122" y="2118"/>
                        <a:pt x="198" y="2179"/>
                        <a:pt x="335" y="2270"/>
                      </a:cubicBezTo>
                      <a:lnTo>
                        <a:pt x="1722" y="1905"/>
                      </a:lnTo>
                      <a:cubicBezTo>
                        <a:pt x="1920" y="1737"/>
                        <a:pt x="2011" y="1615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4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2" name="Google Shape;762;p36"/>
                <p:cNvSpPr/>
                <p:nvPr/>
              </p:nvSpPr>
              <p:spPr>
                <a:xfrm>
                  <a:off x="2415735" y="1358629"/>
                  <a:ext cx="75551" cy="6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72" extrusionOk="0">
                      <a:moveTo>
                        <a:pt x="2118" y="1"/>
                      </a:moveTo>
                      <a:lnTo>
                        <a:pt x="716" y="367"/>
                      </a:lnTo>
                      <a:cubicBezTo>
                        <a:pt x="518" y="549"/>
                        <a:pt x="427" y="641"/>
                        <a:pt x="229" y="824"/>
                      </a:cubicBezTo>
                      <a:lnTo>
                        <a:pt x="0" y="2043"/>
                      </a:lnTo>
                      <a:cubicBezTo>
                        <a:pt x="137" y="2164"/>
                        <a:pt x="213" y="2195"/>
                        <a:pt x="351" y="2271"/>
                      </a:cubicBezTo>
                      <a:lnTo>
                        <a:pt x="1752" y="1921"/>
                      </a:lnTo>
                      <a:cubicBezTo>
                        <a:pt x="1950" y="1738"/>
                        <a:pt x="2042" y="1631"/>
                        <a:pt x="2240" y="1464"/>
                      </a:cubicBezTo>
                      <a:lnTo>
                        <a:pt x="2468" y="260"/>
                      </a:lnTo>
                      <a:cubicBezTo>
                        <a:pt x="2331" y="169"/>
                        <a:pt x="2255" y="108"/>
                        <a:pt x="21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3" name="Google Shape;763;p36"/>
                <p:cNvSpPr/>
                <p:nvPr/>
              </p:nvSpPr>
              <p:spPr>
                <a:xfrm>
                  <a:off x="2344865" y="1377754"/>
                  <a:ext cx="75092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2286" extrusionOk="0">
                      <a:moveTo>
                        <a:pt x="2103" y="1"/>
                      </a:moveTo>
                      <a:lnTo>
                        <a:pt x="701" y="351"/>
                      </a:lnTo>
                      <a:cubicBezTo>
                        <a:pt x="518" y="534"/>
                        <a:pt x="412" y="625"/>
                        <a:pt x="229" y="808"/>
                      </a:cubicBezTo>
                      <a:lnTo>
                        <a:pt x="0" y="2027"/>
                      </a:lnTo>
                      <a:cubicBezTo>
                        <a:pt x="137" y="2134"/>
                        <a:pt x="214" y="2179"/>
                        <a:pt x="335" y="2286"/>
                      </a:cubicBezTo>
                      <a:lnTo>
                        <a:pt x="1752" y="1920"/>
                      </a:lnTo>
                      <a:cubicBezTo>
                        <a:pt x="1935" y="1753"/>
                        <a:pt x="2042" y="1631"/>
                        <a:pt x="2225" y="1463"/>
                      </a:cubicBezTo>
                      <a:lnTo>
                        <a:pt x="2453" y="244"/>
                      </a:lnTo>
                      <a:cubicBezTo>
                        <a:pt x="2316" y="153"/>
                        <a:pt x="2240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4" name="Google Shape;764;p36"/>
                <p:cNvSpPr/>
                <p:nvPr/>
              </p:nvSpPr>
              <p:spPr>
                <a:xfrm>
                  <a:off x="2474946" y="1401530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1"/>
                      </a:moveTo>
                      <a:lnTo>
                        <a:pt x="701" y="366"/>
                      </a:lnTo>
                      <a:cubicBezTo>
                        <a:pt x="503" y="534"/>
                        <a:pt x="411" y="641"/>
                        <a:pt x="229" y="823"/>
                      </a:cubicBezTo>
                      <a:lnTo>
                        <a:pt x="0" y="2012"/>
                      </a:lnTo>
                      <a:cubicBezTo>
                        <a:pt x="122" y="2118"/>
                        <a:pt x="198" y="2164"/>
                        <a:pt x="335" y="2271"/>
                      </a:cubicBezTo>
                      <a:lnTo>
                        <a:pt x="1722" y="1905"/>
                      </a:lnTo>
                      <a:cubicBezTo>
                        <a:pt x="1920" y="1738"/>
                        <a:pt x="2011" y="1616"/>
                        <a:pt x="2209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5" name="Google Shape;765;p36"/>
                <p:cNvSpPr/>
                <p:nvPr/>
              </p:nvSpPr>
              <p:spPr>
                <a:xfrm>
                  <a:off x="2404076" y="1420196"/>
                  <a:ext cx="75551" cy="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2255" extrusionOk="0">
                      <a:moveTo>
                        <a:pt x="2118" y="0"/>
                      </a:moveTo>
                      <a:lnTo>
                        <a:pt x="716" y="366"/>
                      </a:lnTo>
                      <a:cubicBezTo>
                        <a:pt x="518" y="533"/>
                        <a:pt x="427" y="625"/>
                        <a:pt x="229" y="823"/>
                      </a:cubicBezTo>
                      <a:lnTo>
                        <a:pt x="0" y="2011"/>
                      </a:lnTo>
                      <a:cubicBezTo>
                        <a:pt x="137" y="2118"/>
                        <a:pt x="214" y="2148"/>
                        <a:pt x="366" y="2255"/>
                      </a:cubicBezTo>
                      <a:lnTo>
                        <a:pt x="1752" y="1905"/>
                      </a:lnTo>
                      <a:cubicBezTo>
                        <a:pt x="1950" y="1737"/>
                        <a:pt x="2042" y="1615"/>
                        <a:pt x="2240" y="1447"/>
                      </a:cubicBezTo>
                      <a:lnTo>
                        <a:pt x="2468" y="244"/>
                      </a:lnTo>
                      <a:cubicBezTo>
                        <a:pt x="2331" y="152"/>
                        <a:pt x="2255" y="91"/>
                        <a:pt x="21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6" name="Google Shape;766;p36"/>
                <p:cNvSpPr/>
                <p:nvPr/>
              </p:nvSpPr>
              <p:spPr>
                <a:xfrm>
                  <a:off x="2333666" y="1438832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3" y="1"/>
                      </a:moveTo>
                      <a:lnTo>
                        <a:pt x="686" y="351"/>
                      </a:lnTo>
                      <a:cubicBezTo>
                        <a:pt x="503" y="534"/>
                        <a:pt x="397" y="625"/>
                        <a:pt x="214" y="808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49"/>
                        <a:pt x="321" y="2286"/>
                      </a:cubicBezTo>
                      <a:lnTo>
                        <a:pt x="1738" y="1905"/>
                      </a:lnTo>
                      <a:cubicBezTo>
                        <a:pt x="1920" y="1737"/>
                        <a:pt x="2027" y="1616"/>
                        <a:pt x="2210" y="1448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1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7" name="Google Shape;767;p36"/>
                <p:cNvSpPr/>
                <p:nvPr/>
              </p:nvSpPr>
              <p:spPr>
                <a:xfrm>
                  <a:off x="2463746" y="1460741"/>
                  <a:ext cx="74633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56" extrusionOk="0">
                      <a:moveTo>
                        <a:pt x="2088" y="1"/>
                      </a:moveTo>
                      <a:lnTo>
                        <a:pt x="701" y="366"/>
                      </a:lnTo>
                      <a:cubicBezTo>
                        <a:pt x="518" y="534"/>
                        <a:pt x="412" y="656"/>
                        <a:pt x="229" y="823"/>
                      </a:cubicBezTo>
                      <a:lnTo>
                        <a:pt x="0" y="2027"/>
                      </a:lnTo>
                      <a:cubicBezTo>
                        <a:pt x="138" y="2118"/>
                        <a:pt x="214" y="2179"/>
                        <a:pt x="336" y="2256"/>
                      </a:cubicBezTo>
                      <a:lnTo>
                        <a:pt x="1737" y="1890"/>
                      </a:lnTo>
                      <a:cubicBezTo>
                        <a:pt x="1920" y="1722"/>
                        <a:pt x="2012" y="1600"/>
                        <a:pt x="2210" y="1433"/>
                      </a:cubicBezTo>
                      <a:lnTo>
                        <a:pt x="2438" y="260"/>
                      </a:lnTo>
                      <a:cubicBezTo>
                        <a:pt x="2301" y="153"/>
                        <a:pt x="2225" y="107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8" name="Google Shape;768;p36"/>
                <p:cNvSpPr/>
                <p:nvPr/>
              </p:nvSpPr>
              <p:spPr>
                <a:xfrm>
                  <a:off x="2393336" y="1479407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088" y="0"/>
                      </a:moveTo>
                      <a:lnTo>
                        <a:pt x="702" y="366"/>
                      </a:lnTo>
                      <a:cubicBezTo>
                        <a:pt x="504" y="533"/>
                        <a:pt x="412" y="655"/>
                        <a:pt x="229" y="823"/>
                      </a:cubicBezTo>
                      <a:lnTo>
                        <a:pt x="1" y="2026"/>
                      </a:lnTo>
                      <a:cubicBezTo>
                        <a:pt x="123" y="2118"/>
                        <a:pt x="199" y="2179"/>
                        <a:pt x="336" y="2285"/>
                      </a:cubicBezTo>
                      <a:lnTo>
                        <a:pt x="1722" y="1905"/>
                      </a:lnTo>
                      <a:cubicBezTo>
                        <a:pt x="1921" y="1737"/>
                        <a:pt x="2012" y="1630"/>
                        <a:pt x="2210" y="1447"/>
                      </a:cubicBezTo>
                      <a:lnTo>
                        <a:pt x="2439" y="259"/>
                      </a:lnTo>
                      <a:cubicBezTo>
                        <a:pt x="2301" y="152"/>
                        <a:pt x="2225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69" name="Google Shape;769;p36"/>
                <p:cNvSpPr/>
                <p:nvPr/>
              </p:nvSpPr>
              <p:spPr>
                <a:xfrm>
                  <a:off x="2322466" y="1497584"/>
                  <a:ext cx="74633" cy="69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86" extrusionOk="0">
                      <a:moveTo>
                        <a:pt x="2104" y="0"/>
                      </a:moveTo>
                      <a:lnTo>
                        <a:pt x="687" y="381"/>
                      </a:lnTo>
                      <a:cubicBezTo>
                        <a:pt x="504" y="549"/>
                        <a:pt x="412" y="671"/>
                        <a:pt x="214" y="838"/>
                      </a:cubicBezTo>
                      <a:lnTo>
                        <a:pt x="1" y="2042"/>
                      </a:lnTo>
                      <a:cubicBezTo>
                        <a:pt x="138" y="2133"/>
                        <a:pt x="214" y="2194"/>
                        <a:pt x="336" y="2286"/>
                      </a:cubicBezTo>
                      <a:lnTo>
                        <a:pt x="1738" y="1905"/>
                      </a:lnTo>
                      <a:cubicBezTo>
                        <a:pt x="1936" y="1737"/>
                        <a:pt x="2027" y="1615"/>
                        <a:pt x="2210" y="1448"/>
                      </a:cubicBezTo>
                      <a:lnTo>
                        <a:pt x="2439" y="244"/>
                      </a:lnTo>
                      <a:cubicBezTo>
                        <a:pt x="2317" y="153"/>
                        <a:pt x="2241" y="92"/>
                        <a:pt x="21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0" name="Google Shape;770;p36"/>
                <p:cNvSpPr/>
                <p:nvPr/>
              </p:nvSpPr>
              <p:spPr>
                <a:xfrm>
                  <a:off x="2382167" y="1539077"/>
                  <a:ext cx="7460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271" extrusionOk="0">
                      <a:moveTo>
                        <a:pt x="2087" y="0"/>
                      </a:moveTo>
                      <a:lnTo>
                        <a:pt x="701" y="381"/>
                      </a:lnTo>
                      <a:cubicBezTo>
                        <a:pt x="518" y="549"/>
                        <a:pt x="412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103"/>
                        <a:pt x="213" y="2148"/>
                        <a:pt x="335" y="2270"/>
                      </a:cubicBezTo>
                      <a:lnTo>
                        <a:pt x="1737" y="1889"/>
                      </a:lnTo>
                      <a:cubicBezTo>
                        <a:pt x="1920" y="1707"/>
                        <a:pt x="2011" y="1600"/>
                        <a:pt x="2209" y="1432"/>
                      </a:cubicBezTo>
                      <a:lnTo>
                        <a:pt x="2438" y="244"/>
                      </a:lnTo>
                      <a:cubicBezTo>
                        <a:pt x="2301" y="153"/>
                        <a:pt x="2225" y="92"/>
                        <a:pt x="208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1" name="Google Shape;771;p36"/>
                <p:cNvSpPr/>
                <p:nvPr/>
              </p:nvSpPr>
              <p:spPr>
                <a:xfrm>
                  <a:off x="2451629" y="1520901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0"/>
                      </a:moveTo>
                      <a:lnTo>
                        <a:pt x="701" y="366"/>
                      </a:lnTo>
                      <a:cubicBezTo>
                        <a:pt x="503" y="533"/>
                        <a:pt x="412" y="655"/>
                        <a:pt x="229" y="823"/>
                      </a:cubicBezTo>
                      <a:lnTo>
                        <a:pt x="0" y="1996"/>
                      </a:lnTo>
                      <a:cubicBezTo>
                        <a:pt x="122" y="2103"/>
                        <a:pt x="198" y="2148"/>
                        <a:pt x="336" y="2270"/>
                      </a:cubicBezTo>
                      <a:lnTo>
                        <a:pt x="1722" y="1889"/>
                      </a:lnTo>
                      <a:cubicBezTo>
                        <a:pt x="1920" y="1722"/>
                        <a:pt x="2011" y="1600"/>
                        <a:pt x="2210" y="1432"/>
                      </a:cubicBezTo>
                      <a:lnTo>
                        <a:pt x="2438" y="244"/>
                      </a:lnTo>
                      <a:cubicBezTo>
                        <a:pt x="2301" y="152"/>
                        <a:pt x="2225" y="91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2" name="Google Shape;772;p36"/>
                <p:cNvSpPr/>
                <p:nvPr/>
              </p:nvSpPr>
              <p:spPr>
                <a:xfrm>
                  <a:off x="2312215" y="1557713"/>
                  <a:ext cx="74633" cy="69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71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488" y="549"/>
                        <a:pt x="397" y="671"/>
                        <a:pt x="214" y="839"/>
                      </a:cubicBezTo>
                      <a:lnTo>
                        <a:pt x="1" y="2012"/>
                      </a:lnTo>
                      <a:cubicBezTo>
                        <a:pt x="138" y="2118"/>
                        <a:pt x="214" y="2164"/>
                        <a:pt x="336" y="2271"/>
                      </a:cubicBezTo>
                      <a:lnTo>
                        <a:pt x="1738" y="1890"/>
                      </a:lnTo>
                      <a:cubicBezTo>
                        <a:pt x="1920" y="1707"/>
                        <a:pt x="2012" y="1600"/>
                        <a:pt x="2210" y="1433"/>
                      </a:cubicBezTo>
                      <a:lnTo>
                        <a:pt x="2439" y="244"/>
                      </a:lnTo>
                      <a:cubicBezTo>
                        <a:pt x="2301" y="153"/>
                        <a:pt x="2225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3" name="Google Shape;773;p36"/>
                <p:cNvSpPr/>
                <p:nvPr/>
              </p:nvSpPr>
              <p:spPr>
                <a:xfrm>
                  <a:off x="2440888" y="1578704"/>
                  <a:ext cx="74633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2240" extrusionOk="0">
                      <a:moveTo>
                        <a:pt x="2103" y="0"/>
                      </a:moveTo>
                      <a:lnTo>
                        <a:pt x="702" y="381"/>
                      </a:lnTo>
                      <a:cubicBezTo>
                        <a:pt x="519" y="549"/>
                        <a:pt x="427" y="671"/>
                        <a:pt x="229" y="838"/>
                      </a:cubicBezTo>
                      <a:lnTo>
                        <a:pt x="1" y="2011"/>
                      </a:lnTo>
                      <a:cubicBezTo>
                        <a:pt x="138" y="2118"/>
                        <a:pt x="214" y="2164"/>
                        <a:pt x="367" y="2240"/>
                      </a:cubicBezTo>
                      <a:lnTo>
                        <a:pt x="1738" y="1859"/>
                      </a:lnTo>
                      <a:cubicBezTo>
                        <a:pt x="1921" y="1691"/>
                        <a:pt x="2027" y="1570"/>
                        <a:pt x="2210" y="1402"/>
                      </a:cubicBezTo>
                      <a:lnTo>
                        <a:pt x="2439" y="229"/>
                      </a:lnTo>
                      <a:cubicBezTo>
                        <a:pt x="2302" y="153"/>
                        <a:pt x="2225" y="92"/>
                        <a:pt x="21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4" name="Google Shape;774;p36"/>
                <p:cNvSpPr/>
                <p:nvPr/>
              </p:nvSpPr>
              <p:spPr>
                <a:xfrm>
                  <a:off x="2371426" y="1597799"/>
                  <a:ext cx="7417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" h="2256" extrusionOk="0">
                      <a:moveTo>
                        <a:pt x="2088" y="1"/>
                      </a:moveTo>
                      <a:lnTo>
                        <a:pt x="686" y="382"/>
                      </a:lnTo>
                      <a:cubicBezTo>
                        <a:pt x="504" y="549"/>
                        <a:pt x="412" y="671"/>
                        <a:pt x="214" y="839"/>
                      </a:cubicBezTo>
                      <a:lnTo>
                        <a:pt x="1" y="2027"/>
                      </a:lnTo>
                      <a:cubicBezTo>
                        <a:pt x="138" y="2119"/>
                        <a:pt x="214" y="2149"/>
                        <a:pt x="336" y="2256"/>
                      </a:cubicBezTo>
                      <a:lnTo>
                        <a:pt x="1722" y="1875"/>
                      </a:lnTo>
                      <a:cubicBezTo>
                        <a:pt x="1905" y="1692"/>
                        <a:pt x="2012" y="1585"/>
                        <a:pt x="2195" y="1418"/>
                      </a:cubicBezTo>
                      <a:lnTo>
                        <a:pt x="2423" y="229"/>
                      </a:lnTo>
                      <a:cubicBezTo>
                        <a:pt x="2286" y="153"/>
                        <a:pt x="2210" y="92"/>
                        <a:pt x="208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5" name="Google Shape;775;p36"/>
                <p:cNvSpPr/>
                <p:nvPr/>
              </p:nvSpPr>
              <p:spPr>
                <a:xfrm>
                  <a:off x="2301046" y="1616924"/>
                  <a:ext cx="74144" cy="69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56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503" y="564"/>
                        <a:pt x="396" y="671"/>
                        <a:pt x="213" y="839"/>
                      </a:cubicBezTo>
                      <a:lnTo>
                        <a:pt x="0" y="2027"/>
                      </a:lnTo>
                      <a:cubicBezTo>
                        <a:pt x="137" y="2103"/>
                        <a:pt x="213" y="2164"/>
                        <a:pt x="351" y="2256"/>
                      </a:cubicBezTo>
                      <a:lnTo>
                        <a:pt x="1737" y="1875"/>
                      </a:lnTo>
                      <a:cubicBezTo>
                        <a:pt x="1920" y="1707"/>
                        <a:pt x="2026" y="1585"/>
                        <a:pt x="2209" y="1418"/>
                      </a:cubicBezTo>
                      <a:lnTo>
                        <a:pt x="2423" y="229"/>
                      </a:lnTo>
                      <a:cubicBezTo>
                        <a:pt x="2285" y="153"/>
                        <a:pt x="2209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6" name="Google Shape;776;p36"/>
                <p:cNvSpPr/>
                <p:nvPr/>
              </p:nvSpPr>
              <p:spPr>
                <a:xfrm>
                  <a:off x="2429719" y="1637915"/>
                  <a:ext cx="74144" cy="68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240" extrusionOk="0">
                      <a:moveTo>
                        <a:pt x="2088" y="0"/>
                      </a:moveTo>
                      <a:lnTo>
                        <a:pt x="716" y="381"/>
                      </a:lnTo>
                      <a:cubicBezTo>
                        <a:pt x="518" y="564"/>
                        <a:pt x="427" y="671"/>
                        <a:pt x="229" y="838"/>
                      </a:cubicBezTo>
                      <a:lnTo>
                        <a:pt x="0" y="2011"/>
                      </a:lnTo>
                      <a:cubicBezTo>
                        <a:pt x="137" y="2088"/>
                        <a:pt x="214" y="2133"/>
                        <a:pt x="351" y="2240"/>
                      </a:cubicBezTo>
                      <a:lnTo>
                        <a:pt x="1722" y="1859"/>
                      </a:lnTo>
                      <a:cubicBezTo>
                        <a:pt x="1905" y="1661"/>
                        <a:pt x="2011" y="1570"/>
                        <a:pt x="2194" y="1402"/>
                      </a:cubicBezTo>
                      <a:lnTo>
                        <a:pt x="2423" y="229"/>
                      </a:lnTo>
                      <a:cubicBezTo>
                        <a:pt x="2286" y="137"/>
                        <a:pt x="2209" y="107"/>
                        <a:pt x="2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7" name="Google Shape;777;p36"/>
                <p:cNvSpPr/>
                <p:nvPr/>
              </p:nvSpPr>
              <p:spPr>
                <a:xfrm>
                  <a:off x="2360716" y="1656551"/>
                  <a:ext cx="73685" cy="6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8" h="2241" extrusionOk="0">
                      <a:moveTo>
                        <a:pt x="2072" y="1"/>
                      </a:moveTo>
                      <a:lnTo>
                        <a:pt x="686" y="382"/>
                      </a:lnTo>
                      <a:cubicBezTo>
                        <a:pt x="488" y="549"/>
                        <a:pt x="396" y="671"/>
                        <a:pt x="198" y="839"/>
                      </a:cubicBezTo>
                      <a:lnTo>
                        <a:pt x="0" y="2012"/>
                      </a:lnTo>
                      <a:cubicBezTo>
                        <a:pt x="122" y="2103"/>
                        <a:pt x="198" y="2164"/>
                        <a:pt x="320" y="2240"/>
                      </a:cubicBezTo>
                      <a:lnTo>
                        <a:pt x="1707" y="1859"/>
                      </a:lnTo>
                      <a:cubicBezTo>
                        <a:pt x="1905" y="1677"/>
                        <a:pt x="1996" y="1570"/>
                        <a:pt x="2179" y="1402"/>
                      </a:cubicBezTo>
                      <a:lnTo>
                        <a:pt x="2408" y="229"/>
                      </a:lnTo>
                      <a:cubicBezTo>
                        <a:pt x="2286" y="138"/>
                        <a:pt x="2210" y="10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78" name="Google Shape;778;p36"/>
                <p:cNvSpPr/>
                <p:nvPr/>
              </p:nvSpPr>
              <p:spPr>
                <a:xfrm>
                  <a:off x="2290765" y="1676135"/>
                  <a:ext cx="73715" cy="68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" h="2226" extrusionOk="0">
                      <a:moveTo>
                        <a:pt x="2073" y="1"/>
                      </a:moveTo>
                      <a:lnTo>
                        <a:pt x="687" y="381"/>
                      </a:lnTo>
                      <a:cubicBezTo>
                        <a:pt x="488" y="549"/>
                        <a:pt x="397" y="656"/>
                        <a:pt x="199" y="839"/>
                      </a:cubicBezTo>
                      <a:lnTo>
                        <a:pt x="1" y="1996"/>
                      </a:lnTo>
                      <a:cubicBezTo>
                        <a:pt x="123" y="2088"/>
                        <a:pt x="199" y="2134"/>
                        <a:pt x="336" y="2225"/>
                      </a:cubicBezTo>
                      <a:lnTo>
                        <a:pt x="1723" y="1844"/>
                      </a:lnTo>
                      <a:cubicBezTo>
                        <a:pt x="1921" y="1677"/>
                        <a:pt x="2012" y="1555"/>
                        <a:pt x="2210" y="1387"/>
                      </a:cubicBezTo>
                      <a:lnTo>
                        <a:pt x="2408" y="229"/>
                      </a:lnTo>
                      <a:cubicBezTo>
                        <a:pt x="2286" y="122"/>
                        <a:pt x="2210" y="92"/>
                        <a:pt x="20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79" name="Google Shape;779;p36"/>
              <p:cNvSpPr/>
              <p:nvPr/>
            </p:nvSpPr>
            <p:spPr>
              <a:xfrm>
                <a:off x="4060742" y="3520810"/>
                <a:ext cx="153331" cy="55396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991" extrusionOk="0">
                    <a:moveTo>
                      <a:pt x="1402" y="0"/>
                    </a:moveTo>
                    <a:cubicBezTo>
                      <a:pt x="655" y="0"/>
                      <a:pt x="0" y="290"/>
                      <a:pt x="0" y="549"/>
                    </a:cubicBezTo>
                    <a:cubicBezTo>
                      <a:pt x="0" y="823"/>
                      <a:pt x="671" y="991"/>
                      <a:pt x="1402" y="991"/>
                    </a:cubicBezTo>
                    <a:cubicBezTo>
                      <a:pt x="2118" y="991"/>
                      <a:pt x="2743" y="838"/>
                      <a:pt x="2743" y="564"/>
                    </a:cubicBezTo>
                    <a:cubicBezTo>
                      <a:pt x="2743" y="305"/>
                      <a:pt x="2133" y="0"/>
                      <a:pt x="14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4080307" y="3304424"/>
                <a:ext cx="442945" cy="404430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7235" extrusionOk="0">
                    <a:moveTo>
                      <a:pt x="6317" y="5519"/>
                    </a:moveTo>
                    <a:lnTo>
                      <a:pt x="6317" y="5519"/>
                    </a:lnTo>
                    <a:cubicBezTo>
                      <a:pt x="6294" y="5534"/>
                      <a:pt x="6271" y="5549"/>
                      <a:pt x="6247" y="5562"/>
                    </a:cubicBezTo>
                    <a:cubicBezTo>
                      <a:pt x="6271" y="5539"/>
                      <a:pt x="6304" y="5524"/>
                      <a:pt x="6317" y="5519"/>
                    </a:cubicBezTo>
                    <a:close/>
                    <a:moveTo>
                      <a:pt x="1134" y="0"/>
                    </a:moveTo>
                    <a:cubicBezTo>
                      <a:pt x="1117" y="0"/>
                      <a:pt x="1100" y="1"/>
                      <a:pt x="1082" y="1"/>
                    </a:cubicBezTo>
                    <a:cubicBezTo>
                      <a:pt x="976" y="1"/>
                      <a:pt x="839" y="32"/>
                      <a:pt x="702" y="47"/>
                    </a:cubicBezTo>
                    <a:cubicBezTo>
                      <a:pt x="321" y="93"/>
                      <a:pt x="31" y="397"/>
                      <a:pt x="31" y="809"/>
                    </a:cubicBezTo>
                    <a:cubicBezTo>
                      <a:pt x="1" y="2134"/>
                      <a:pt x="1" y="3445"/>
                      <a:pt x="168" y="4801"/>
                    </a:cubicBezTo>
                    <a:lnTo>
                      <a:pt x="168" y="4770"/>
                    </a:lnTo>
                    <a:cubicBezTo>
                      <a:pt x="184" y="4953"/>
                      <a:pt x="214" y="5151"/>
                      <a:pt x="260" y="5319"/>
                    </a:cubicBezTo>
                    <a:cubicBezTo>
                      <a:pt x="321" y="5501"/>
                      <a:pt x="397" y="5700"/>
                      <a:pt x="488" y="5867"/>
                    </a:cubicBezTo>
                    <a:cubicBezTo>
                      <a:pt x="702" y="6218"/>
                      <a:pt x="976" y="6461"/>
                      <a:pt x="1281" y="6705"/>
                    </a:cubicBezTo>
                    <a:cubicBezTo>
                      <a:pt x="1433" y="6827"/>
                      <a:pt x="1600" y="6903"/>
                      <a:pt x="1768" y="6979"/>
                    </a:cubicBezTo>
                    <a:cubicBezTo>
                      <a:pt x="1783" y="6979"/>
                      <a:pt x="1814" y="6995"/>
                      <a:pt x="1829" y="6995"/>
                    </a:cubicBezTo>
                    <a:cubicBezTo>
                      <a:pt x="1844" y="6995"/>
                      <a:pt x="1859" y="7010"/>
                      <a:pt x="1890" y="7010"/>
                    </a:cubicBezTo>
                    <a:cubicBezTo>
                      <a:pt x="1936" y="7025"/>
                      <a:pt x="1981" y="7025"/>
                      <a:pt x="2012" y="7056"/>
                    </a:cubicBezTo>
                    <a:cubicBezTo>
                      <a:pt x="2073" y="7071"/>
                      <a:pt x="2118" y="7071"/>
                      <a:pt x="2149" y="7086"/>
                    </a:cubicBezTo>
                    <a:cubicBezTo>
                      <a:pt x="2164" y="7086"/>
                      <a:pt x="2195" y="7101"/>
                      <a:pt x="2240" y="7101"/>
                    </a:cubicBezTo>
                    <a:lnTo>
                      <a:pt x="2286" y="7101"/>
                    </a:lnTo>
                    <a:cubicBezTo>
                      <a:pt x="2318" y="7110"/>
                      <a:pt x="2317" y="7113"/>
                      <a:pt x="2307" y="7113"/>
                    </a:cubicBezTo>
                    <a:cubicBezTo>
                      <a:pt x="2297" y="7113"/>
                      <a:pt x="2277" y="7110"/>
                      <a:pt x="2274" y="7110"/>
                    </a:cubicBezTo>
                    <a:cubicBezTo>
                      <a:pt x="2270" y="7110"/>
                      <a:pt x="2292" y="7114"/>
                      <a:pt x="2393" y="7132"/>
                    </a:cubicBezTo>
                    <a:cubicBezTo>
                      <a:pt x="2667" y="7147"/>
                      <a:pt x="2621" y="7177"/>
                      <a:pt x="3276" y="7223"/>
                    </a:cubicBezTo>
                    <a:cubicBezTo>
                      <a:pt x="3438" y="7231"/>
                      <a:pt x="3650" y="7235"/>
                      <a:pt x="3890" y="7235"/>
                    </a:cubicBezTo>
                    <a:cubicBezTo>
                      <a:pt x="4580" y="7235"/>
                      <a:pt x="5500" y="7203"/>
                      <a:pt x="6110" y="7147"/>
                    </a:cubicBezTo>
                    <a:cubicBezTo>
                      <a:pt x="6171" y="7147"/>
                      <a:pt x="6232" y="7132"/>
                      <a:pt x="6278" y="7132"/>
                    </a:cubicBezTo>
                    <a:cubicBezTo>
                      <a:pt x="6385" y="7101"/>
                      <a:pt x="6476" y="7086"/>
                      <a:pt x="6552" y="7071"/>
                    </a:cubicBezTo>
                    <a:lnTo>
                      <a:pt x="6583" y="7071"/>
                    </a:lnTo>
                    <a:cubicBezTo>
                      <a:pt x="6613" y="7071"/>
                      <a:pt x="6765" y="7010"/>
                      <a:pt x="6964" y="6903"/>
                    </a:cubicBezTo>
                    <a:cubicBezTo>
                      <a:pt x="7299" y="6720"/>
                      <a:pt x="7710" y="6385"/>
                      <a:pt x="7923" y="5837"/>
                    </a:cubicBezTo>
                    <a:cubicBezTo>
                      <a:pt x="7847" y="5760"/>
                      <a:pt x="7832" y="5639"/>
                      <a:pt x="7756" y="5578"/>
                    </a:cubicBezTo>
                    <a:cubicBezTo>
                      <a:pt x="7771" y="5532"/>
                      <a:pt x="7802" y="5471"/>
                      <a:pt x="7832" y="5395"/>
                    </a:cubicBezTo>
                    <a:cubicBezTo>
                      <a:pt x="7862" y="5303"/>
                      <a:pt x="7832" y="5182"/>
                      <a:pt x="7756" y="5136"/>
                    </a:cubicBezTo>
                    <a:cubicBezTo>
                      <a:pt x="7725" y="5105"/>
                      <a:pt x="7710" y="5105"/>
                      <a:pt x="7695" y="5090"/>
                    </a:cubicBezTo>
                    <a:cubicBezTo>
                      <a:pt x="7681" y="5086"/>
                      <a:pt x="7669" y="5084"/>
                      <a:pt x="7659" y="5084"/>
                    </a:cubicBezTo>
                    <a:cubicBezTo>
                      <a:pt x="7633" y="5084"/>
                      <a:pt x="7614" y="5095"/>
                      <a:pt x="7603" y="5105"/>
                    </a:cubicBezTo>
                    <a:cubicBezTo>
                      <a:pt x="7603" y="5075"/>
                      <a:pt x="7619" y="5014"/>
                      <a:pt x="7619" y="4953"/>
                    </a:cubicBezTo>
                    <a:cubicBezTo>
                      <a:pt x="7619" y="4877"/>
                      <a:pt x="7603" y="4831"/>
                      <a:pt x="7542" y="4785"/>
                    </a:cubicBezTo>
                    <a:cubicBezTo>
                      <a:pt x="7497" y="4770"/>
                      <a:pt x="7466" y="4755"/>
                      <a:pt x="7405" y="4755"/>
                    </a:cubicBezTo>
                    <a:cubicBezTo>
                      <a:pt x="7314" y="4755"/>
                      <a:pt x="7238" y="4831"/>
                      <a:pt x="7192" y="4907"/>
                    </a:cubicBezTo>
                    <a:cubicBezTo>
                      <a:pt x="7177" y="4846"/>
                      <a:pt x="7162" y="4801"/>
                      <a:pt x="7101" y="4770"/>
                    </a:cubicBezTo>
                    <a:cubicBezTo>
                      <a:pt x="7085" y="4755"/>
                      <a:pt x="7040" y="4724"/>
                      <a:pt x="7009" y="4724"/>
                    </a:cubicBezTo>
                    <a:cubicBezTo>
                      <a:pt x="7003" y="4724"/>
                      <a:pt x="6997" y="4723"/>
                      <a:pt x="6991" y="4723"/>
                    </a:cubicBezTo>
                    <a:cubicBezTo>
                      <a:pt x="6869" y="4723"/>
                      <a:pt x="6839" y="4867"/>
                      <a:pt x="6781" y="4983"/>
                    </a:cubicBezTo>
                    <a:cubicBezTo>
                      <a:pt x="6662" y="5208"/>
                      <a:pt x="6508" y="5388"/>
                      <a:pt x="6330" y="5511"/>
                    </a:cubicBezTo>
                    <a:lnTo>
                      <a:pt x="6330" y="5511"/>
                    </a:lnTo>
                    <a:cubicBezTo>
                      <a:pt x="6477" y="5364"/>
                      <a:pt x="6506" y="5332"/>
                      <a:pt x="6476" y="5227"/>
                    </a:cubicBezTo>
                    <a:cubicBezTo>
                      <a:pt x="6461" y="5166"/>
                      <a:pt x="6430" y="5136"/>
                      <a:pt x="6400" y="5105"/>
                    </a:cubicBezTo>
                    <a:cubicBezTo>
                      <a:pt x="6362" y="5087"/>
                      <a:pt x="6319" y="5073"/>
                      <a:pt x="6273" y="5073"/>
                    </a:cubicBezTo>
                    <a:cubicBezTo>
                      <a:pt x="6245" y="5073"/>
                      <a:pt x="6216" y="5078"/>
                      <a:pt x="6186" y="5090"/>
                    </a:cubicBezTo>
                    <a:cubicBezTo>
                      <a:pt x="6171" y="5090"/>
                      <a:pt x="5729" y="5258"/>
                      <a:pt x="5364" y="5623"/>
                    </a:cubicBezTo>
                    <a:cubicBezTo>
                      <a:pt x="4663" y="5608"/>
                      <a:pt x="3871" y="5623"/>
                      <a:pt x="3444" y="5562"/>
                    </a:cubicBezTo>
                    <a:cubicBezTo>
                      <a:pt x="2880" y="5471"/>
                      <a:pt x="2911" y="5486"/>
                      <a:pt x="2682" y="5441"/>
                    </a:cubicBezTo>
                    <a:cubicBezTo>
                      <a:pt x="2588" y="5423"/>
                      <a:pt x="2566" y="5419"/>
                      <a:pt x="2571" y="5419"/>
                    </a:cubicBezTo>
                    <a:cubicBezTo>
                      <a:pt x="2574" y="5419"/>
                      <a:pt x="2594" y="5421"/>
                      <a:pt x="2605" y="5421"/>
                    </a:cubicBezTo>
                    <a:cubicBezTo>
                      <a:pt x="2616" y="5421"/>
                      <a:pt x="2618" y="5419"/>
                      <a:pt x="2591" y="5410"/>
                    </a:cubicBezTo>
                    <a:cubicBezTo>
                      <a:pt x="2545" y="5402"/>
                      <a:pt x="2545" y="5402"/>
                      <a:pt x="2549" y="5402"/>
                    </a:cubicBezTo>
                    <a:cubicBezTo>
                      <a:pt x="2553" y="5402"/>
                      <a:pt x="2560" y="5402"/>
                      <a:pt x="2530" y="5395"/>
                    </a:cubicBezTo>
                    <a:cubicBezTo>
                      <a:pt x="2515" y="5395"/>
                      <a:pt x="2499" y="5380"/>
                      <a:pt x="2499" y="5380"/>
                    </a:cubicBezTo>
                    <a:cubicBezTo>
                      <a:pt x="2469" y="5380"/>
                      <a:pt x="2454" y="5364"/>
                      <a:pt x="2423" y="5334"/>
                    </a:cubicBezTo>
                    <a:cubicBezTo>
                      <a:pt x="2362" y="5319"/>
                      <a:pt x="2317" y="5288"/>
                      <a:pt x="2286" y="5242"/>
                    </a:cubicBezTo>
                    <a:cubicBezTo>
                      <a:pt x="2210" y="5166"/>
                      <a:pt x="2134" y="5090"/>
                      <a:pt x="2088" y="4999"/>
                    </a:cubicBezTo>
                    <a:cubicBezTo>
                      <a:pt x="2058" y="4938"/>
                      <a:pt x="2058" y="4877"/>
                      <a:pt x="2058" y="4801"/>
                    </a:cubicBezTo>
                    <a:lnTo>
                      <a:pt x="2058" y="4755"/>
                    </a:lnTo>
                    <a:lnTo>
                      <a:pt x="2058" y="4694"/>
                    </a:lnTo>
                    <a:lnTo>
                      <a:pt x="2058" y="4572"/>
                    </a:lnTo>
                    <a:lnTo>
                      <a:pt x="2058" y="4389"/>
                    </a:lnTo>
                    <a:cubicBezTo>
                      <a:pt x="2012" y="3460"/>
                      <a:pt x="2088" y="2287"/>
                      <a:pt x="2210" y="1205"/>
                    </a:cubicBezTo>
                    <a:cubicBezTo>
                      <a:pt x="2284" y="552"/>
                      <a:pt x="1780" y="0"/>
                      <a:pt x="113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4060742" y="3246569"/>
                <a:ext cx="172952" cy="307501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5501" extrusionOk="0">
                    <a:moveTo>
                      <a:pt x="1585" y="0"/>
                    </a:moveTo>
                    <a:cubicBezTo>
                      <a:pt x="914" y="0"/>
                      <a:pt x="31" y="244"/>
                      <a:pt x="0" y="5500"/>
                    </a:cubicBezTo>
                    <a:cubicBezTo>
                      <a:pt x="325" y="5185"/>
                      <a:pt x="1002" y="4930"/>
                      <a:pt x="1618" y="4930"/>
                    </a:cubicBezTo>
                    <a:cubicBezTo>
                      <a:pt x="2072" y="4930"/>
                      <a:pt x="2492" y="5069"/>
                      <a:pt x="2712" y="5424"/>
                    </a:cubicBezTo>
                    <a:cubicBezTo>
                      <a:pt x="2849" y="2682"/>
                      <a:pt x="3093" y="16"/>
                      <a:pt x="15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4885143" y="3950898"/>
                <a:ext cx="468491" cy="46245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8273" extrusionOk="0">
                    <a:moveTo>
                      <a:pt x="6095" y="0"/>
                    </a:moveTo>
                    <a:lnTo>
                      <a:pt x="1539" y="320"/>
                    </a:lnTo>
                    <a:lnTo>
                      <a:pt x="1" y="7512"/>
                    </a:lnTo>
                    <a:cubicBezTo>
                      <a:pt x="1" y="7512"/>
                      <a:pt x="1351" y="8273"/>
                      <a:pt x="3780" y="8273"/>
                    </a:cubicBezTo>
                    <a:cubicBezTo>
                      <a:pt x="5037" y="8273"/>
                      <a:pt x="6583" y="8069"/>
                      <a:pt x="8380" y="7451"/>
                    </a:cubicBezTo>
                    <a:cubicBezTo>
                      <a:pt x="7680" y="5470"/>
                      <a:pt x="6095" y="0"/>
                      <a:pt x="6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4579375" y="3469718"/>
                <a:ext cx="539203" cy="344674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6166" extrusionOk="0">
                    <a:moveTo>
                      <a:pt x="946" y="0"/>
                    </a:moveTo>
                    <a:cubicBezTo>
                      <a:pt x="900" y="0"/>
                      <a:pt x="839" y="46"/>
                      <a:pt x="793" y="91"/>
                    </a:cubicBezTo>
                    <a:cubicBezTo>
                      <a:pt x="763" y="152"/>
                      <a:pt x="748" y="213"/>
                      <a:pt x="732" y="274"/>
                    </a:cubicBezTo>
                    <a:cubicBezTo>
                      <a:pt x="702" y="198"/>
                      <a:pt x="656" y="122"/>
                      <a:pt x="565" y="91"/>
                    </a:cubicBezTo>
                    <a:lnTo>
                      <a:pt x="519" y="91"/>
                    </a:lnTo>
                    <a:cubicBezTo>
                      <a:pt x="412" y="91"/>
                      <a:pt x="351" y="152"/>
                      <a:pt x="321" y="244"/>
                    </a:cubicBezTo>
                    <a:cubicBezTo>
                      <a:pt x="306" y="366"/>
                      <a:pt x="290" y="457"/>
                      <a:pt x="290" y="549"/>
                    </a:cubicBezTo>
                    <a:cubicBezTo>
                      <a:pt x="260" y="533"/>
                      <a:pt x="230" y="533"/>
                      <a:pt x="214" y="533"/>
                    </a:cubicBezTo>
                    <a:lnTo>
                      <a:pt x="184" y="533"/>
                    </a:lnTo>
                    <a:cubicBezTo>
                      <a:pt x="77" y="533"/>
                      <a:pt x="1" y="625"/>
                      <a:pt x="1" y="731"/>
                    </a:cubicBezTo>
                    <a:cubicBezTo>
                      <a:pt x="1" y="1219"/>
                      <a:pt x="230" y="1615"/>
                      <a:pt x="443" y="1844"/>
                    </a:cubicBezTo>
                    <a:cubicBezTo>
                      <a:pt x="458" y="1874"/>
                      <a:pt x="534" y="2026"/>
                      <a:pt x="687" y="2194"/>
                    </a:cubicBezTo>
                    <a:cubicBezTo>
                      <a:pt x="885" y="2743"/>
                      <a:pt x="1875" y="5333"/>
                      <a:pt x="3124" y="5576"/>
                    </a:cubicBezTo>
                    <a:cubicBezTo>
                      <a:pt x="3246" y="5637"/>
                      <a:pt x="3368" y="5683"/>
                      <a:pt x="3505" y="5698"/>
                    </a:cubicBezTo>
                    <a:lnTo>
                      <a:pt x="6141" y="6094"/>
                    </a:lnTo>
                    <a:cubicBezTo>
                      <a:pt x="6446" y="6142"/>
                      <a:pt x="6762" y="6166"/>
                      <a:pt x="7076" y="6166"/>
                    </a:cubicBezTo>
                    <a:cubicBezTo>
                      <a:pt x="7264" y="6166"/>
                      <a:pt x="7451" y="6157"/>
                      <a:pt x="7634" y="6140"/>
                    </a:cubicBezTo>
                    <a:cubicBezTo>
                      <a:pt x="8533" y="6079"/>
                      <a:pt x="9645" y="5759"/>
                      <a:pt x="9295" y="4708"/>
                    </a:cubicBezTo>
                    <a:cubicBezTo>
                      <a:pt x="9046" y="3912"/>
                      <a:pt x="7551" y="3701"/>
                      <a:pt x="6013" y="3701"/>
                    </a:cubicBezTo>
                    <a:cubicBezTo>
                      <a:pt x="5195" y="3701"/>
                      <a:pt x="4365" y="3761"/>
                      <a:pt x="3703" y="3824"/>
                    </a:cubicBezTo>
                    <a:lnTo>
                      <a:pt x="2256" y="2026"/>
                    </a:lnTo>
                    <a:cubicBezTo>
                      <a:pt x="2256" y="1371"/>
                      <a:pt x="1845" y="884"/>
                      <a:pt x="1814" y="838"/>
                    </a:cubicBezTo>
                    <a:cubicBezTo>
                      <a:pt x="1768" y="777"/>
                      <a:pt x="1692" y="762"/>
                      <a:pt x="1646" y="762"/>
                    </a:cubicBezTo>
                    <a:cubicBezTo>
                      <a:pt x="1601" y="762"/>
                      <a:pt x="1570" y="777"/>
                      <a:pt x="1525" y="808"/>
                    </a:cubicBezTo>
                    <a:cubicBezTo>
                      <a:pt x="1433" y="884"/>
                      <a:pt x="1433" y="1006"/>
                      <a:pt x="1509" y="1082"/>
                    </a:cubicBezTo>
                    <a:cubicBezTo>
                      <a:pt x="1509" y="1082"/>
                      <a:pt x="1646" y="1265"/>
                      <a:pt x="1738" y="1508"/>
                    </a:cubicBezTo>
                    <a:cubicBezTo>
                      <a:pt x="1525" y="1265"/>
                      <a:pt x="1281" y="838"/>
                      <a:pt x="1448" y="472"/>
                    </a:cubicBezTo>
                    <a:cubicBezTo>
                      <a:pt x="1494" y="381"/>
                      <a:pt x="1448" y="244"/>
                      <a:pt x="1326" y="213"/>
                    </a:cubicBezTo>
                    <a:cubicBezTo>
                      <a:pt x="1296" y="198"/>
                      <a:pt x="1281" y="198"/>
                      <a:pt x="1235" y="198"/>
                    </a:cubicBezTo>
                    <a:cubicBezTo>
                      <a:pt x="1220" y="198"/>
                      <a:pt x="1174" y="213"/>
                      <a:pt x="1159" y="213"/>
                    </a:cubicBezTo>
                    <a:cubicBezTo>
                      <a:pt x="1159" y="152"/>
                      <a:pt x="1128" y="76"/>
                      <a:pt x="1067" y="46"/>
                    </a:cubicBezTo>
                    <a:cubicBezTo>
                      <a:pt x="1037" y="15"/>
                      <a:pt x="991" y="0"/>
                      <a:pt x="946" y="0"/>
                    </a:cubicBezTo>
                    <a:close/>
                  </a:path>
                </a:pathLst>
              </a:custGeom>
              <a:solidFill>
                <a:srgbClr val="FF9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4822145" y="3690296"/>
                <a:ext cx="45167" cy="1124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012" extrusionOk="0">
                    <a:moveTo>
                      <a:pt x="808" y="0"/>
                    </a:moveTo>
                    <a:lnTo>
                      <a:pt x="0" y="1859"/>
                    </a:lnTo>
                    <a:lnTo>
                      <a:pt x="747" y="2011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4851939" y="3674030"/>
                <a:ext cx="318849" cy="174741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3126" extrusionOk="0">
                    <a:moveTo>
                      <a:pt x="1821" y="0"/>
                    </a:moveTo>
                    <a:cubicBezTo>
                      <a:pt x="948" y="0"/>
                      <a:pt x="244" y="63"/>
                      <a:pt x="244" y="63"/>
                    </a:cubicBezTo>
                    <a:lnTo>
                      <a:pt x="0" y="3125"/>
                    </a:lnTo>
                    <a:cubicBezTo>
                      <a:pt x="0" y="3125"/>
                      <a:pt x="4251" y="2744"/>
                      <a:pt x="4967" y="1495"/>
                    </a:cubicBezTo>
                    <a:cubicBezTo>
                      <a:pt x="5704" y="221"/>
                      <a:pt x="3464" y="0"/>
                      <a:pt x="1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5086995" y="3470110"/>
                <a:ext cx="171219" cy="16976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3037" extrusionOk="0">
                    <a:moveTo>
                      <a:pt x="2220" y="1"/>
                    </a:moveTo>
                    <a:cubicBezTo>
                      <a:pt x="1731" y="1"/>
                      <a:pt x="1125" y="291"/>
                      <a:pt x="747" y="770"/>
                    </a:cubicBezTo>
                    <a:cubicBezTo>
                      <a:pt x="107" y="1639"/>
                      <a:pt x="1" y="2781"/>
                      <a:pt x="747" y="3025"/>
                    </a:cubicBezTo>
                    <a:cubicBezTo>
                      <a:pt x="768" y="3033"/>
                      <a:pt x="791" y="3037"/>
                      <a:pt x="816" y="3037"/>
                    </a:cubicBezTo>
                    <a:cubicBezTo>
                      <a:pt x="947" y="3037"/>
                      <a:pt x="1126" y="2937"/>
                      <a:pt x="1258" y="2937"/>
                    </a:cubicBezTo>
                    <a:cubicBezTo>
                      <a:pt x="1282" y="2937"/>
                      <a:pt x="1305" y="2941"/>
                      <a:pt x="1326" y="2949"/>
                    </a:cubicBezTo>
                    <a:cubicBezTo>
                      <a:pt x="1416" y="2987"/>
                      <a:pt x="1503" y="3005"/>
                      <a:pt x="1586" y="3005"/>
                    </a:cubicBezTo>
                    <a:cubicBezTo>
                      <a:pt x="2491" y="3005"/>
                      <a:pt x="3002" y="922"/>
                      <a:pt x="3002" y="922"/>
                    </a:cubicBezTo>
                    <a:cubicBezTo>
                      <a:pt x="3062" y="276"/>
                      <a:pt x="2696" y="1"/>
                      <a:pt x="2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5050381" y="3401074"/>
                <a:ext cx="208224" cy="188101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3365" extrusionOk="0">
                    <a:moveTo>
                      <a:pt x="1229" y="1"/>
                    </a:moveTo>
                    <a:cubicBezTo>
                      <a:pt x="723" y="1"/>
                      <a:pt x="309" y="277"/>
                      <a:pt x="107" y="817"/>
                    </a:cubicBezTo>
                    <a:cubicBezTo>
                      <a:pt x="16" y="1045"/>
                      <a:pt x="0" y="1274"/>
                      <a:pt x="31" y="1457"/>
                    </a:cubicBezTo>
                    <a:cubicBezTo>
                      <a:pt x="346" y="3240"/>
                      <a:pt x="1518" y="3364"/>
                      <a:pt x="1839" y="3364"/>
                    </a:cubicBezTo>
                    <a:cubicBezTo>
                      <a:pt x="1891" y="3364"/>
                      <a:pt x="1920" y="3361"/>
                      <a:pt x="1920" y="3361"/>
                    </a:cubicBezTo>
                    <a:cubicBezTo>
                      <a:pt x="1956" y="3363"/>
                      <a:pt x="1990" y="3364"/>
                      <a:pt x="2024" y="3364"/>
                    </a:cubicBezTo>
                    <a:cubicBezTo>
                      <a:pt x="3443" y="3364"/>
                      <a:pt x="3724" y="1542"/>
                      <a:pt x="2712" y="664"/>
                    </a:cubicBezTo>
                    <a:cubicBezTo>
                      <a:pt x="2203" y="219"/>
                      <a:pt x="1680" y="1"/>
                      <a:pt x="12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5037580" y="3538698"/>
                <a:ext cx="155959" cy="182678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3268" extrusionOk="0">
                    <a:moveTo>
                      <a:pt x="1098" y="0"/>
                    </a:moveTo>
                    <a:lnTo>
                      <a:pt x="199" y="1950"/>
                    </a:lnTo>
                    <a:cubicBezTo>
                      <a:pt x="1" y="2407"/>
                      <a:pt x="184" y="2956"/>
                      <a:pt x="656" y="3169"/>
                    </a:cubicBezTo>
                    <a:lnTo>
                      <a:pt x="687" y="3184"/>
                    </a:lnTo>
                    <a:cubicBezTo>
                      <a:pt x="808" y="3241"/>
                      <a:pt x="935" y="3268"/>
                      <a:pt x="1061" y="3268"/>
                    </a:cubicBezTo>
                    <a:cubicBezTo>
                      <a:pt x="1411" y="3268"/>
                      <a:pt x="1749" y="3063"/>
                      <a:pt x="1905" y="2727"/>
                    </a:cubicBezTo>
                    <a:lnTo>
                      <a:pt x="2789" y="792"/>
                    </a:lnTo>
                    <a:lnTo>
                      <a:pt x="1098" y="0"/>
                    </a:ln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5060611" y="3617907"/>
                <a:ext cx="85190" cy="15484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277" extrusionOk="0">
                    <a:moveTo>
                      <a:pt x="0" y="0"/>
                    </a:moveTo>
                    <a:lnTo>
                      <a:pt x="0" y="31"/>
                    </a:lnTo>
                    <a:cubicBezTo>
                      <a:pt x="76" y="92"/>
                      <a:pt x="137" y="137"/>
                      <a:pt x="214" y="168"/>
                    </a:cubicBezTo>
                    <a:cubicBezTo>
                      <a:pt x="381" y="247"/>
                      <a:pt x="554" y="276"/>
                      <a:pt x="716" y="276"/>
                    </a:cubicBezTo>
                    <a:cubicBezTo>
                      <a:pt x="1143" y="276"/>
                      <a:pt x="1498" y="76"/>
                      <a:pt x="1509" y="76"/>
                    </a:cubicBezTo>
                    <a:cubicBezTo>
                      <a:pt x="1524" y="76"/>
                      <a:pt x="1524" y="46"/>
                      <a:pt x="1509" y="31"/>
                    </a:cubicBezTo>
                    <a:cubicBezTo>
                      <a:pt x="1509" y="15"/>
                      <a:pt x="1493" y="15"/>
                      <a:pt x="1463" y="15"/>
                    </a:cubicBezTo>
                    <a:cubicBezTo>
                      <a:pt x="1463" y="15"/>
                      <a:pt x="1119" y="207"/>
                      <a:pt x="705" y="207"/>
                    </a:cubicBezTo>
                    <a:cubicBezTo>
                      <a:pt x="491" y="207"/>
                      <a:pt x="259" y="156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5001805" y="3422316"/>
                <a:ext cx="236845" cy="207162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06" extrusionOk="0">
                    <a:moveTo>
                      <a:pt x="2186" y="0"/>
                    </a:moveTo>
                    <a:cubicBezTo>
                      <a:pt x="1857" y="0"/>
                      <a:pt x="1576" y="86"/>
                      <a:pt x="1433" y="223"/>
                    </a:cubicBezTo>
                    <a:cubicBezTo>
                      <a:pt x="1007" y="604"/>
                      <a:pt x="1" y="2951"/>
                      <a:pt x="1174" y="3560"/>
                    </a:cubicBezTo>
                    <a:cubicBezTo>
                      <a:pt x="1369" y="3662"/>
                      <a:pt x="1567" y="3705"/>
                      <a:pt x="1762" y="3705"/>
                    </a:cubicBezTo>
                    <a:cubicBezTo>
                      <a:pt x="2726" y="3705"/>
                      <a:pt x="3612" y="2661"/>
                      <a:pt x="3612" y="2661"/>
                    </a:cubicBezTo>
                    <a:cubicBezTo>
                      <a:pt x="3612" y="2661"/>
                      <a:pt x="4237" y="1884"/>
                      <a:pt x="3932" y="1153"/>
                    </a:cubicBezTo>
                    <a:cubicBezTo>
                      <a:pt x="3593" y="306"/>
                      <a:pt x="2806" y="0"/>
                      <a:pt x="2186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4925167" y="3665589"/>
                <a:ext cx="391015" cy="464187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8304" extrusionOk="0">
                    <a:moveTo>
                      <a:pt x="5135" y="0"/>
                    </a:moveTo>
                    <a:cubicBezTo>
                      <a:pt x="4770" y="686"/>
                      <a:pt x="4038" y="1158"/>
                      <a:pt x="3185" y="1158"/>
                    </a:cubicBezTo>
                    <a:cubicBezTo>
                      <a:pt x="2347" y="1158"/>
                      <a:pt x="1616" y="701"/>
                      <a:pt x="1265" y="46"/>
                    </a:cubicBezTo>
                    <a:lnTo>
                      <a:pt x="1113" y="77"/>
                    </a:lnTo>
                    <a:cubicBezTo>
                      <a:pt x="458" y="198"/>
                      <a:pt x="46" y="823"/>
                      <a:pt x="184" y="1448"/>
                    </a:cubicBezTo>
                    <a:lnTo>
                      <a:pt x="366" y="2286"/>
                    </a:lnTo>
                    <a:cubicBezTo>
                      <a:pt x="504" y="2910"/>
                      <a:pt x="564" y="3550"/>
                      <a:pt x="564" y="4175"/>
                    </a:cubicBezTo>
                    <a:lnTo>
                      <a:pt x="1" y="8304"/>
                    </a:lnTo>
                    <a:lnTo>
                      <a:pt x="1" y="8304"/>
                    </a:lnTo>
                    <a:lnTo>
                      <a:pt x="6994" y="8152"/>
                    </a:lnTo>
                    <a:lnTo>
                      <a:pt x="6705" y="1265"/>
                    </a:lnTo>
                    <a:cubicBezTo>
                      <a:pt x="6781" y="610"/>
                      <a:pt x="5775" y="77"/>
                      <a:pt x="51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>
                <a:off x="4995041" y="3660446"/>
                <a:ext cx="215491" cy="69930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251" extrusionOk="0">
                    <a:moveTo>
                      <a:pt x="2240" y="1"/>
                    </a:moveTo>
                    <a:lnTo>
                      <a:pt x="990" y="16"/>
                    </a:lnTo>
                    <a:cubicBezTo>
                      <a:pt x="686" y="16"/>
                      <a:pt x="381" y="62"/>
                      <a:pt x="76" y="108"/>
                    </a:cubicBezTo>
                    <a:lnTo>
                      <a:pt x="0" y="138"/>
                    </a:lnTo>
                    <a:cubicBezTo>
                      <a:pt x="351" y="793"/>
                      <a:pt x="1082" y="1250"/>
                      <a:pt x="1920" y="1250"/>
                    </a:cubicBezTo>
                    <a:cubicBezTo>
                      <a:pt x="2773" y="1250"/>
                      <a:pt x="3520" y="778"/>
                      <a:pt x="3855" y="92"/>
                    </a:cubicBezTo>
                    <a:cubicBezTo>
                      <a:pt x="3382" y="31"/>
                      <a:pt x="2910" y="16"/>
                      <a:pt x="2438" y="1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793" name="Google Shape;793;p36"/>
              <p:cNvGrpSpPr/>
              <p:nvPr/>
            </p:nvGrpSpPr>
            <p:grpSpPr>
              <a:xfrm>
                <a:off x="5046971" y="3500016"/>
                <a:ext cx="61377" cy="69706"/>
                <a:chOff x="2710841" y="1668026"/>
                <a:chExt cx="33599" cy="38158"/>
              </a:xfrm>
            </p:grpSpPr>
            <p:sp>
              <p:nvSpPr>
                <p:cNvPr id="794" name="Google Shape;794;p36"/>
                <p:cNvSpPr/>
                <p:nvPr/>
              </p:nvSpPr>
              <p:spPr>
                <a:xfrm>
                  <a:off x="2710841" y="1674544"/>
                  <a:ext cx="19156" cy="2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693" extrusionOk="0">
                      <a:moveTo>
                        <a:pt x="591" y="0"/>
                      </a:moveTo>
                      <a:cubicBezTo>
                        <a:pt x="578" y="0"/>
                        <a:pt x="564" y="7"/>
                        <a:pt x="564" y="7"/>
                      </a:cubicBezTo>
                      <a:lnTo>
                        <a:pt x="320" y="327"/>
                      </a:lnTo>
                      <a:cubicBezTo>
                        <a:pt x="296" y="322"/>
                        <a:pt x="265" y="317"/>
                        <a:pt x="232" y="317"/>
                      </a:cubicBezTo>
                      <a:cubicBezTo>
                        <a:pt x="160" y="317"/>
                        <a:pt x="82" y="340"/>
                        <a:pt x="61" y="433"/>
                      </a:cubicBezTo>
                      <a:cubicBezTo>
                        <a:pt x="0" y="555"/>
                        <a:pt x="168" y="662"/>
                        <a:pt x="244" y="692"/>
                      </a:cubicBezTo>
                      <a:lnTo>
                        <a:pt x="290" y="692"/>
                      </a:lnTo>
                      <a:cubicBezTo>
                        <a:pt x="290" y="692"/>
                        <a:pt x="305" y="692"/>
                        <a:pt x="305" y="677"/>
                      </a:cubicBezTo>
                      <a:cubicBezTo>
                        <a:pt x="305" y="677"/>
                        <a:pt x="305" y="662"/>
                        <a:pt x="290" y="662"/>
                      </a:cubicBezTo>
                      <a:cubicBezTo>
                        <a:pt x="290" y="662"/>
                        <a:pt x="61" y="555"/>
                        <a:pt x="92" y="433"/>
                      </a:cubicBezTo>
                      <a:cubicBezTo>
                        <a:pt x="124" y="361"/>
                        <a:pt x="186" y="344"/>
                        <a:pt x="244" y="344"/>
                      </a:cubicBezTo>
                      <a:cubicBezTo>
                        <a:pt x="296" y="344"/>
                        <a:pt x="345" y="357"/>
                        <a:pt x="366" y="357"/>
                      </a:cubicBezTo>
                      <a:lnTo>
                        <a:pt x="610" y="22"/>
                      </a:lnTo>
                      <a:cubicBezTo>
                        <a:pt x="625" y="22"/>
                        <a:pt x="610" y="7"/>
                        <a:pt x="610" y="7"/>
                      </a:cubicBezTo>
                      <a:cubicBezTo>
                        <a:pt x="605" y="2"/>
                        <a:pt x="598" y="0"/>
                        <a:pt x="5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5" name="Google Shape;795;p36"/>
                <p:cNvSpPr/>
                <p:nvPr/>
              </p:nvSpPr>
              <p:spPr>
                <a:xfrm>
                  <a:off x="2714544" y="1668026"/>
                  <a:ext cx="6579" cy="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196" extrusionOk="0">
                      <a:moveTo>
                        <a:pt x="90" y="0"/>
                      </a:moveTo>
                      <a:cubicBezTo>
                        <a:pt x="43" y="0"/>
                        <a:pt x="3" y="27"/>
                        <a:pt x="17" y="83"/>
                      </a:cubicBezTo>
                      <a:cubicBezTo>
                        <a:pt x="0" y="157"/>
                        <a:pt x="60" y="196"/>
                        <a:pt x="118" y="196"/>
                      </a:cubicBezTo>
                      <a:cubicBezTo>
                        <a:pt x="167" y="196"/>
                        <a:pt x="215" y="169"/>
                        <a:pt x="215" y="113"/>
                      </a:cubicBezTo>
                      <a:cubicBezTo>
                        <a:pt x="215" y="39"/>
                        <a:pt x="147" y="0"/>
                        <a:pt x="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6" name="Google Shape;796;p36"/>
                <p:cNvSpPr/>
                <p:nvPr/>
              </p:nvSpPr>
              <p:spPr>
                <a:xfrm>
                  <a:off x="2737861" y="1676196"/>
                  <a:ext cx="6579" cy="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01" extrusionOk="0">
                      <a:moveTo>
                        <a:pt x="99" y="0"/>
                      </a:moveTo>
                      <a:cubicBezTo>
                        <a:pt x="48" y="0"/>
                        <a:pt x="2" y="31"/>
                        <a:pt x="16" y="90"/>
                      </a:cubicBezTo>
                      <a:cubicBezTo>
                        <a:pt x="0" y="162"/>
                        <a:pt x="56" y="201"/>
                        <a:pt x="113" y="201"/>
                      </a:cubicBezTo>
                      <a:cubicBezTo>
                        <a:pt x="163" y="201"/>
                        <a:pt x="214" y="170"/>
                        <a:pt x="214" y="105"/>
                      </a:cubicBezTo>
                      <a:cubicBezTo>
                        <a:pt x="214" y="35"/>
                        <a:pt x="154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797" name="Google Shape;797;p36"/>
                <p:cNvSpPr/>
                <p:nvPr/>
              </p:nvSpPr>
              <p:spPr>
                <a:xfrm>
                  <a:off x="2718767" y="1697861"/>
                  <a:ext cx="17289" cy="8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272" extrusionOk="0">
                      <a:moveTo>
                        <a:pt x="505" y="0"/>
                      </a:moveTo>
                      <a:cubicBezTo>
                        <a:pt x="493" y="0"/>
                        <a:pt x="479" y="11"/>
                        <a:pt x="458" y="22"/>
                      </a:cubicBezTo>
                      <a:cubicBezTo>
                        <a:pt x="424" y="123"/>
                        <a:pt x="316" y="183"/>
                        <a:pt x="200" y="183"/>
                      </a:cubicBezTo>
                      <a:cubicBezTo>
                        <a:pt x="159" y="183"/>
                        <a:pt x="117" y="175"/>
                        <a:pt x="77" y="159"/>
                      </a:cubicBezTo>
                      <a:cubicBezTo>
                        <a:pt x="72" y="155"/>
                        <a:pt x="68" y="153"/>
                        <a:pt x="63" y="153"/>
                      </a:cubicBezTo>
                      <a:cubicBezTo>
                        <a:pt x="53" y="153"/>
                        <a:pt x="42" y="163"/>
                        <a:pt x="31" y="174"/>
                      </a:cubicBezTo>
                      <a:cubicBezTo>
                        <a:pt x="1" y="205"/>
                        <a:pt x="31" y="220"/>
                        <a:pt x="46" y="235"/>
                      </a:cubicBezTo>
                      <a:cubicBezTo>
                        <a:pt x="96" y="260"/>
                        <a:pt x="149" y="271"/>
                        <a:pt x="201" y="271"/>
                      </a:cubicBezTo>
                      <a:cubicBezTo>
                        <a:pt x="342" y="271"/>
                        <a:pt x="478" y="190"/>
                        <a:pt x="534" y="68"/>
                      </a:cubicBezTo>
                      <a:cubicBezTo>
                        <a:pt x="564" y="37"/>
                        <a:pt x="534" y="22"/>
                        <a:pt x="519" y="7"/>
                      </a:cubicBezTo>
                      <a:cubicBezTo>
                        <a:pt x="514" y="2"/>
                        <a:pt x="510" y="0"/>
                        <a:pt x="5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798" name="Google Shape;798;p36"/>
              <p:cNvSpPr/>
              <p:nvPr/>
            </p:nvSpPr>
            <p:spPr>
              <a:xfrm>
                <a:off x="5044400" y="3406832"/>
                <a:ext cx="210572" cy="15573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2786" extrusionOk="0">
                    <a:moveTo>
                      <a:pt x="1679" y="1"/>
                    </a:moveTo>
                    <a:cubicBezTo>
                      <a:pt x="1070" y="1"/>
                      <a:pt x="432" y="430"/>
                      <a:pt x="1" y="1521"/>
                    </a:cubicBezTo>
                    <a:cubicBezTo>
                      <a:pt x="1" y="1521"/>
                      <a:pt x="1204" y="1597"/>
                      <a:pt x="3307" y="2786"/>
                    </a:cubicBezTo>
                    <a:cubicBezTo>
                      <a:pt x="3767" y="1378"/>
                      <a:pt x="2770" y="1"/>
                      <a:pt x="16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5107454" y="4809398"/>
                <a:ext cx="268316" cy="2308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30" extrusionOk="0">
                    <a:moveTo>
                      <a:pt x="4190" y="0"/>
                    </a:moveTo>
                    <a:lnTo>
                      <a:pt x="1524" y="107"/>
                    </a:lnTo>
                    <a:lnTo>
                      <a:pt x="1950" y="1783"/>
                    </a:lnTo>
                    <a:lnTo>
                      <a:pt x="1052" y="2087"/>
                    </a:lnTo>
                    <a:cubicBezTo>
                      <a:pt x="1021" y="2087"/>
                      <a:pt x="1006" y="2103"/>
                      <a:pt x="975" y="2103"/>
                    </a:cubicBezTo>
                    <a:cubicBezTo>
                      <a:pt x="0" y="2529"/>
                      <a:pt x="305" y="4129"/>
                      <a:pt x="1341" y="4129"/>
                    </a:cubicBezTo>
                    <a:lnTo>
                      <a:pt x="4114" y="4129"/>
                    </a:lnTo>
                    <a:cubicBezTo>
                      <a:pt x="4495" y="4129"/>
                      <a:pt x="4800" y="3763"/>
                      <a:pt x="4784" y="3352"/>
                    </a:cubicBezTo>
                    <a:cubicBezTo>
                      <a:pt x="4769" y="2941"/>
                      <a:pt x="4708" y="2560"/>
                      <a:pt x="4632" y="2179"/>
                    </a:cubicBezTo>
                    <a:lnTo>
                      <a:pt x="41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4980563" y="3980693"/>
                <a:ext cx="574923" cy="628586"/>
              </a:xfrm>
              <a:custGeom>
                <a:avLst/>
                <a:gdLst/>
                <a:ahLst/>
                <a:cxnLst/>
                <a:rect l="l" t="t" r="r" b="b"/>
                <a:pathLst>
                  <a:path w="10285" h="11245" extrusionOk="0">
                    <a:moveTo>
                      <a:pt x="0" y="1"/>
                    </a:moveTo>
                    <a:lnTo>
                      <a:pt x="2560" y="11245"/>
                    </a:lnTo>
                    <a:lnTo>
                      <a:pt x="10284" y="11123"/>
                    </a:lnTo>
                    <a:lnTo>
                      <a:pt x="79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4973743" y="3975606"/>
                <a:ext cx="589401" cy="639654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11443" extrusionOk="0">
                    <a:moveTo>
                      <a:pt x="7969" y="214"/>
                    </a:moveTo>
                    <a:lnTo>
                      <a:pt x="10284" y="11107"/>
                    </a:lnTo>
                    <a:lnTo>
                      <a:pt x="2758" y="11214"/>
                    </a:lnTo>
                    <a:lnTo>
                      <a:pt x="244" y="214"/>
                    </a:lnTo>
                    <a:close/>
                    <a:moveTo>
                      <a:pt x="0" y="0"/>
                    </a:moveTo>
                    <a:lnTo>
                      <a:pt x="2606" y="11442"/>
                    </a:lnTo>
                    <a:lnTo>
                      <a:pt x="10543" y="11336"/>
                    </a:lnTo>
                    <a:lnTo>
                      <a:pt x="8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02" name="Google Shape;802;p36"/>
              <p:cNvGrpSpPr/>
              <p:nvPr/>
            </p:nvGrpSpPr>
            <p:grpSpPr>
              <a:xfrm>
                <a:off x="5012034" y="3996009"/>
                <a:ext cx="513657" cy="597953"/>
                <a:chOff x="2691716" y="1939540"/>
                <a:chExt cx="281183" cy="327328"/>
              </a:xfrm>
            </p:grpSpPr>
            <p:sp>
              <p:nvSpPr>
                <p:cNvPr id="803" name="Google Shape;803;p36"/>
                <p:cNvSpPr/>
                <p:nvPr/>
              </p:nvSpPr>
              <p:spPr>
                <a:xfrm>
                  <a:off x="2837648" y="1939540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366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60" y="1418"/>
                      </a:lnTo>
                      <a:cubicBezTo>
                        <a:pt x="443" y="1555"/>
                        <a:pt x="564" y="1631"/>
                        <a:pt x="732" y="1753"/>
                      </a:cubicBezTo>
                      <a:lnTo>
                        <a:pt x="2179" y="1753"/>
                      </a:lnTo>
                      <a:cubicBezTo>
                        <a:pt x="2332" y="1616"/>
                        <a:pt x="2408" y="1555"/>
                        <a:pt x="2545" y="1418"/>
                      </a:cubicBezTo>
                      <a:lnTo>
                        <a:pt x="2317" y="321"/>
                      </a:lnTo>
                      <a:cubicBezTo>
                        <a:pt x="2118" y="184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4" name="Google Shape;804;p36"/>
                <p:cNvSpPr/>
                <p:nvPr/>
              </p:nvSpPr>
              <p:spPr>
                <a:xfrm>
                  <a:off x="2764912" y="1939540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1"/>
                      </a:moveTo>
                      <a:cubicBezTo>
                        <a:pt x="214" y="108"/>
                        <a:pt x="138" y="184"/>
                        <a:pt x="1" y="321"/>
                      </a:cubicBezTo>
                      <a:lnTo>
                        <a:pt x="245" y="1448"/>
                      </a:lnTo>
                      <a:cubicBezTo>
                        <a:pt x="443" y="1555"/>
                        <a:pt x="549" y="1631"/>
                        <a:pt x="747" y="1753"/>
                      </a:cubicBezTo>
                      <a:lnTo>
                        <a:pt x="2195" y="1753"/>
                      </a:lnTo>
                      <a:cubicBezTo>
                        <a:pt x="2347" y="1616"/>
                        <a:pt x="2423" y="1555"/>
                        <a:pt x="2560" y="1418"/>
                      </a:cubicBezTo>
                      <a:lnTo>
                        <a:pt x="2301" y="321"/>
                      </a:lnTo>
                      <a:cubicBezTo>
                        <a:pt x="2119" y="184"/>
                        <a:pt x="1997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5" name="Google Shape;805;p36"/>
                <p:cNvSpPr/>
                <p:nvPr/>
              </p:nvSpPr>
              <p:spPr>
                <a:xfrm>
                  <a:off x="2691716" y="1939540"/>
                  <a:ext cx="7836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69" extrusionOk="0">
                      <a:moveTo>
                        <a:pt x="351" y="1"/>
                      </a:moveTo>
                      <a:cubicBezTo>
                        <a:pt x="199" y="108"/>
                        <a:pt x="123" y="184"/>
                        <a:pt x="1" y="321"/>
                      </a:cubicBezTo>
                      <a:lnTo>
                        <a:pt x="245" y="1448"/>
                      </a:lnTo>
                      <a:cubicBezTo>
                        <a:pt x="458" y="1570"/>
                        <a:pt x="565" y="1646"/>
                        <a:pt x="763" y="1768"/>
                      </a:cubicBezTo>
                      <a:lnTo>
                        <a:pt x="2210" y="1768"/>
                      </a:lnTo>
                      <a:cubicBezTo>
                        <a:pt x="2347" y="1631"/>
                        <a:pt x="2439" y="1570"/>
                        <a:pt x="2560" y="1448"/>
                      </a:cubicBezTo>
                      <a:lnTo>
                        <a:pt x="2317" y="321"/>
                      </a:lnTo>
                      <a:cubicBezTo>
                        <a:pt x="2134" y="199"/>
                        <a:pt x="2012" y="123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6" name="Google Shape;806;p36"/>
                <p:cNvSpPr/>
                <p:nvPr/>
              </p:nvSpPr>
              <p:spPr>
                <a:xfrm>
                  <a:off x="2850255" y="1994558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350" y="1"/>
                      </a:moveTo>
                      <a:cubicBezTo>
                        <a:pt x="198" y="138"/>
                        <a:pt x="122" y="199"/>
                        <a:pt x="0" y="336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62" y="1753"/>
                      </a:cubicBezTo>
                      <a:lnTo>
                        <a:pt x="2179" y="1753"/>
                      </a:lnTo>
                      <a:cubicBezTo>
                        <a:pt x="2316" y="1631"/>
                        <a:pt x="2392" y="1570"/>
                        <a:pt x="2529" y="1433"/>
                      </a:cubicBezTo>
                      <a:lnTo>
                        <a:pt x="2301" y="336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7" name="Google Shape;807;p36"/>
                <p:cNvSpPr/>
                <p:nvPr/>
              </p:nvSpPr>
              <p:spPr>
                <a:xfrm>
                  <a:off x="2777029" y="1995507"/>
                  <a:ext cx="78367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1" h="1753" extrusionOk="0">
                      <a:moveTo>
                        <a:pt x="367" y="0"/>
                      </a:moveTo>
                      <a:cubicBezTo>
                        <a:pt x="214" y="107"/>
                        <a:pt x="138" y="183"/>
                        <a:pt x="1" y="320"/>
                      </a:cubicBezTo>
                      <a:lnTo>
                        <a:pt x="260" y="1417"/>
                      </a:lnTo>
                      <a:cubicBezTo>
                        <a:pt x="458" y="1554"/>
                        <a:pt x="565" y="1615"/>
                        <a:pt x="763" y="1752"/>
                      </a:cubicBezTo>
                      <a:lnTo>
                        <a:pt x="2210" y="1752"/>
                      </a:lnTo>
                      <a:cubicBezTo>
                        <a:pt x="2347" y="1615"/>
                        <a:pt x="2424" y="1554"/>
                        <a:pt x="2561" y="1417"/>
                      </a:cubicBezTo>
                      <a:lnTo>
                        <a:pt x="2317" y="320"/>
                      </a:lnTo>
                      <a:cubicBezTo>
                        <a:pt x="2119" y="183"/>
                        <a:pt x="2012" y="122"/>
                        <a:pt x="18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8" name="Google Shape;808;p36"/>
                <p:cNvSpPr/>
                <p:nvPr/>
              </p:nvSpPr>
              <p:spPr>
                <a:xfrm>
                  <a:off x="2704324" y="1995507"/>
                  <a:ext cx="78336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53" extrusionOk="0">
                      <a:moveTo>
                        <a:pt x="366" y="0"/>
                      </a:moveTo>
                      <a:cubicBezTo>
                        <a:pt x="213" y="107"/>
                        <a:pt x="137" y="183"/>
                        <a:pt x="0" y="320"/>
                      </a:cubicBezTo>
                      <a:lnTo>
                        <a:pt x="244" y="1417"/>
                      </a:lnTo>
                      <a:cubicBezTo>
                        <a:pt x="442" y="1554"/>
                        <a:pt x="549" y="1630"/>
                        <a:pt x="747" y="1752"/>
                      </a:cubicBezTo>
                      <a:lnTo>
                        <a:pt x="2194" y="1752"/>
                      </a:lnTo>
                      <a:cubicBezTo>
                        <a:pt x="2347" y="1615"/>
                        <a:pt x="2423" y="1554"/>
                        <a:pt x="2560" y="1417"/>
                      </a:cubicBezTo>
                      <a:lnTo>
                        <a:pt x="2301" y="320"/>
                      </a:lnTo>
                      <a:cubicBezTo>
                        <a:pt x="2118" y="183"/>
                        <a:pt x="1996" y="122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09" name="Google Shape;809;p36"/>
                <p:cNvSpPr/>
                <p:nvPr/>
              </p:nvSpPr>
              <p:spPr>
                <a:xfrm>
                  <a:off x="2861883" y="2049577"/>
                  <a:ext cx="76041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5" h="1753" extrusionOk="0">
                      <a:moveTo>
                        <a:pt x="336" y="1"/>
                      </a:moveTo>
                      <a:cubicBezTo>
                        <a:pt x="199" y="138"/>
                        <a:pt x="123" y="183"/>
                        <a:pt x="1" y="320"/>
                      </a:cubicBezTo>
                      <a:lnTo>
                        <a:pt x="245" y="1433"/>
                      </a:lnTo>
                      <a:cubicBezTo>
                        <a:pt x="428" y="1555"/>
                        <a:pt x="549" y="1631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600"/>
                        <a:pt x="2363" y="1539"/>
                        <a:pt x="2484" y="1402"/>
                      </a:cubicBezTo>
                      <a:lnTo>
                        <a:pt x="2256" y="320"/>
                      </a:lnTo>
                      <a:cubicBezTo>
                        <a:pt x="2073" y="183"/>
                        <a:pt x="1951" y="13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0" name="Google Shape;810;p36"/>
                <p:cNvSpPr/>
                <p:nvPr/>
              </p:nvSpPr>
              <p:spPr>
                <a:xfrm>
                  <a:off x="2789636" y="2050036"/>
                  <a:ext cx="77877" cy="5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5" h="1769" extrusionOk="0">
                      <a:moveTo>
                        <a:pt x="351" y="1"/>
                      </a:moveTo>
                      <a:cubicBezTo>
                        <a:pt x="198" y="138"/>
                        <a:pt x="122" y="199"/>
                        <a:pt x="0" y="321"/>
                      </a:cubicBezTo>
                      <a:lnTo>
                        <a:pt x="244" y="1433"/>
                      </a:lnTo>
                      <a:cubicBezTo>
                        <a:pt x="427" y="1570"/>
                        <a:pt x="549" y="1646"/>
                        <a:pt x="777" y="1768"/>
                      </a:cubicBezTo>
                      <a:lnTo>
                        <a:pt x="2210" y="1753"/>
                      </a:lnTo>
                      <a:cubicBezTo>
                        <a:pt x="2331" y="1616"/>
                        <a:pt x="2408" y="1570"/>
                        <a:pt x="2545" y="1433"/>
                      </a:cubicBezTo>
                      <a:lnTo>
                        <a:pt x="2301" y="321"/>
                      </a:lnTo>
                      <a:cubicBezTo>
                        <a:pt x="2103" y="199"/>
                        <a:pt x="1996" y="138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1" name="Google Shape;811;p36"/>
                <p:cNvSpPr/>
                <p:nvPr/>
              </p:nvSpPr>
              <p:spPr>
                <a:xfrm>
                  <a:off x="2716441" y="2050526"/>
                  <a:ext cx="78336" cy="5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1783" extrusionOk="0">
                      <a:moveTo>
                        <a:pt x="366" y="0"/>
                      </a:moveTo>
                      <a:cubicBezTo>
                        <a:pt x="214" y="137"/>
                        <a:pt x="137" y="198"/>
                        <a:pt x="0" y="335"/>
                      </a:cubicBezTo>
                      <a:lnTo>
                        <a:pt x="259" y="1432"/>
                      </a:lnTo>
                      <a:cubicBezTo>
                        <a:pt x="457" y="1569"/>
                        <a:pt x="564" y="1630"/>
                        <a:pt x="762" y="1783"/>
                      </a:cubicBezTo>
                      <a:lnTo>
                        <a:pt x="2210" y="1752"/>
                      </a:lnTo>
                      <a:cubicBezTo>
                        <a:pt x="2347" y="1630"/>
                        <a:pt x="2423" y="1569"/>
                        <a:pt x="2560" y="1432"/>
                      </a:cubicBezTo>
                      <a:lnTo>
                        <a:pt x="2316" y="335"/>
                      </a:lnTo>
                      <a:cubicBezTo>
                        <a:pt x="2118" y="198"/>
                        <a:pt x="2011" y="137"/>
                        <a:pt x="181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2" name="Google Shape;812;p36"/>
                <p:cNvSpPr/>
                <p:nvPr/>
              </p:nvSpPr>
              <p:spPr>
                <a:xfrm>
                  <a:off x="2801754" y="2105055"/>
                  <a:ext cx="7650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3" extrusionOk="0">
                      <a:moveTo>
                        <a:pt x="1768" y="1"/>
                      </a:moveTo>
                      <a:lnTo>
                        <a:pt x="336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4" y="1418"/>
                      </a:lnTo>
                      <a:cubicBezTo>
                        <a:pt x="442" y="1555"/>
                        <a:pt x="549" y="1616"/>
                        <a:pt x="717" y="1753"/>
                      </a:cubicBezTo>
                      <a:lnTo>
                        <a:pt x="2149" y="1722"/>
                      </a:lnTo>
                      <a:cubicBezTo>
                        <a:pt x="2286" y="1585"/>
                        <a:pt x="2362" y="1539"/>
                        <a:pt x="2499" y="1402"/>
                      </a:cubicBezTo>
                      <a:lnTo>
                        <a:pt x="2271" y="321"/>
                      </a:lnTo>
                      <a:cubicBezTo>
                        <a:pt x="2073" y="183"/>
                        <a:pt x="1966" y="122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3" name="Google Shape;813;p36"/>
                <p:cNvSpPr/>
                <p:nvPr/>
              </p:nvSpPr>
              <p:spPr>
                <a:xfrm>
                  <a:off x="2874031" y="2104137"/>
                  <a:ext cx="76010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53" extrusionOk="0">
                      <a:moveTo>
                        <a:pt x="1783" y="0"/>
                      </a:moveTo>
                      <a:lnTo>
                        <a:pt x="366" y="31"/>
                      </a:lnTo>
                      <a:cubicBezTo>
                        <a:pt x="213" y="152"/>
                        <a:pt x="137" y="213"/>
                        <a:pt x="0" y="351"/>
                      </a:cubicBezTo>
                      <a:lnTo>
                        <a:pt x="229" y="1432"/>
                      </a:lnTo>
                      <a:cubicBezTo>
                        <a:pt x="411" y="1554"/>
                        <a:pt x="518" y="1630"/>
                        <a:pt x="716" y="1752"/>
                      </a:cubicBezTo>
                      <a:lnTo>
                        <a:pt x="2148" y="1737"/>
                      </a:lnTo>
                      <a:cubicBezTo>
                        <a:pt x="2285" y="1600"/>
                        <a:pt x="2362" y="1554"/>
                        <a:pt x="2484" y="1417"/>
                      </a:cubicBezTo>
                      <a:lnTo>
                        <a:pt x="2270" y="335"/>
                      </a:lnTo>
                      <a:cubicBezTo>
                        <a:pt x="2087" y="198"/>
                        <a:pt x="1981" y="137"/>
                        <a:pt x="17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4" name="Google Shape;814;p36"/>
                <p:cNvSpPr/>
                <p:nvPr/>
              </p:nvSpPr>
              <p:spPr>
                <a:xfrm>
                  <a:off x="2729477" y="2105055"/>
                  <a:ext cx="7790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1753" extrusionOk="0">
                      <a:moveTo>
                        <a:pt x="1814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199"/>
                        <a:pt x="1" y="336"/>
                      </a:cubicBezTo>
                      <a:lnTo>
                        <a:pt x="245" y="1448"/>
                      </a:lnTo>
                      <a:cubicBezTo>
                        <a:pt x="443" y="1570"/>
                        <a:pt x="549" y="1631"/>
                        <a:pt x="763" y="1753"/>
                      </a:cubicBezTo>
                      <a:lnTo>
                        <a:pt x="2210" y="1722"/>
                      </a:lnTo>
                      <a:cubicBezTo>
                        <a:pt x="2347" y="1585"/>
                        <a:pt x="2423" y="1539"/>
                        <a:pt x="2545" y="1402"/>
                      </a:cubicBezTo>
                      <a:lnTo>
                        <a:pt x="2302" y="321"/>
                      </a:lnTo>
                      <a:cubicBezTo>
                        <a:pt x="2119" y="183"/>
                        <a:pt x="1997" y="122"/>
                        <a:pt x="18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5" name="Google Shape;815;p36"/>
                <p:cNvSpPr/>
                <p:nvPr/>
              </p:nvSpPr>
              <p:spPr>
                <a:xfrm>
                  <a:off x="2886149" y="2158666"/>
                  <a:ext cx="76010" cy="5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1723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7" y="199"/>
                        <a:pt x="0" y="336"/>
                      </a:cubicBezTo>
                      <a:lnTo>
                        <a:pt x="229" y="1418"/>
                      </a:lnTo>
                      <a:cubicBezTo>
                        <a:pt x="427" y="1540"/>
                        <a:pt x="518" y="1616"/>
                        <a:pt x="732" y="1722"/>
                      </a:cubicBezTo>
                      <a:lnTo>
                        <a:pt x="2133" y="1707"/>
                      </a:lnTo>
                      <a:cubicBezTo>
                        <a:pt x="2270" y="1570"/>
                        <a:pt x="2347" y="1524"/>
                        <a:pt x="2484" y="1387"/>
                      </a:cubicBezTo>
                      <a:lnTo>
                        <a:pt x="2255" y="305"/>
                      </a:lnTo>
                      <a:cubicBezTo>
                        <a:pt x="2072" y="184"/>
                        <a:pt x="1966" y="107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6" name="Google Shape;816;p36"/>
                <p:cNvSpPr/>
                <p:nvPr/>
              </p:nvSpPr>
              <p:spPr>
                <a:xfrm>
                  <a:off x="2813872" y="2159125"/>
                  <a:ext cx="76500" cy="5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54" extrusionOk="0">
                      <a:moveTo>
                        <a:pt x="1768" y="1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36"/>
                      </a:cubicBezTo>
                      <a:lnTo>
                        <a:pt x="244" y="1433"/>
                      </a:lnTo>
                      <a:cubicBezTo>
                        <a:pt x="442" y="1555"/>
                        <a:pt x="534" y="1616"/>
                        <a:pt x="732" y="1753"/>
                      </a:cubicBezTo>
                      <a:lnTo>
                        <a:pt x="2149" y="1723"/>
                      </a:lnTo>
                      <a:cubicBezTo>
                        <a:pt x="2286" y="1601"/>
                        <a:pt x="2362" y="1540"/>
                        <a:pt x="2499" y="1403"/>
                      </a:cubicBezTo>
                      <a:lnTo>
                        <a:pt x="2271" y="321"/>
                      </a:lnTo>
                      <a:cubicBezTo>
                        <a:pt x="2073" y="184"/>
                        <a:pt x="1966" y="108"/>
                        <a:pt x="176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7" name="Google Shape;817;p36"/>
                <p:cNvSpPr/>
                <p:nvPr/>
              </p:nvSpPr>
              <p:spPr>
                <a:xfrm>
                  <a:off x="2741625" y="2160074"/>
                  <a:ext cx="77418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753" extrusionOk="0">
                      <a:moveTo>
                        <a:pt x="1798" y="0"/>
                      </a:moveTo>
                      <a:lnTo>
                        <a:pt x="350" y="31"/>
                      </a:lnTo>
                      <a:cubicBezTo>
                        <a:pt x="213" y="153"/>
                        <a:pt x="137" y="214"/>
                        <a:pt x="0" y="351"/>
                      </a:cubicBezTo>
                      <a:lnTo>
                        <a:pt x="244" y="1433"/>
                      </a:lnTo>
                      <a:cubicBezTo>
                        <a:pt x="442" y="1555"/>
                        <a:pt x="549" y="1631"/>
                        <a:pt x="762" y="1753"/>
                      </a:cubicBezTo>
                      <a:lnTo>
                        <a:pt x="2194" y="1737"/>
                      </a:lnTo>
                      <a:cubicBezTo>
                        <a:pt x="2331" y="1600"/>
                        <a:pt x="2407" y="1539"/>
                        <a:pt x="2529" y="1417"/>
                      </a:cubicBezTo>
                      <a:lnTo>
                        <a:pt x="2285" y="336"/>
                      </a:lnTo>
                      <a:cubicBezTo>
                        <a:pt x="2103" y="199"/>
                        <a:pt x="1981" y="122"/>
                        <a:pt x="1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8" name="Google Shape;818;p36"/>
                <p:cNvSpPr/>
                <p:nvPr/>
              </p:nvSpPr>
              <p:spPr>
                <a:xfrm>
                  <a:off x="2897807" y="2212767"/>
                  <a:ext cx="75092" cy="5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707" extrusionOk="0">
                      <a:moveTo>
                        <a:pt x="1752" y="0"/>
                      </a:moveTo>
                      <a:lnTo>
                        <a:pt x="351" y="15"/>
                      </a:lnTo>
                      <a:cubicBezTo>
                        <a:pt x="213" y="152"/>
                        <a:pt x="137" y="213"/>
                        <a:pt x="0" y="335"/>
                      </a:cubicBezTo>
                      <a:lnTo>
                        <a:pt x="229" y="1402"/>
                      </a:lnTo>
                      <a:cubicBezTo>
                        <a:pt x="427" y="1524"/>
                        <a:pt x="518" y="1600"/>
                        <a:pt x="701" y="1707"/>
                      </a:cubicBezTo>
                      <a:lnTo>
                        <a:pt x="2118" y="1691"/>
                      </a:lnTo>
                      <a:cubicBezTo>
                        <a:pt x="2255" y="1554"/>
                        <a:pt x="2331" y="1508"/>
                        <a:pt x="2453" y="1371"/>
                      </a:cubicBezTo>
                      <a:lnTo>
                        <a:pt x="2225" y="305"/>
                      </a:lnTo>
                      <a:cubicBezTo>
                        <a:pt x="2042" y="183"/>
                        <a:pt x="1950" y="107"/>
                        <a:pt x="17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19" name="Google Shape;819;p36"/>
                <p:cNvSpPr/>
                <p:nvPr/>
              </p:nvSpPr>
              <p:spPr>
                <a:xfrm>
                  <a:off x="2825530" y="2213226"/>
                  <a:ext cx="76500" cy="5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" h="1722" extrusionOk="0">
                      <a:moveTo>
                        <a:pt x="1768" y="0"/>
                      </a:moveTo>
                      <a:lnTo>
                        <a:pt x="351" y="16"/>
                      </a:lnTo>
                      <a:cubicBezTo>
                        <a:pt x="214" y="153"/>
                        <a:pt x="138" y="214"/>
                        <a:pt x="1" y="351"/>
                      </a:cubicBezTo>
                      <a:lnTo>
                        <a:pt x="244" y="1433"/>
                      </a:lnTo>
                      <a:cubicBezTo>
                        <a:pt x="442" y="1539"/>
                        <a:pt x="549" y="1615"/>
                        <a:pt x="747" y="1722"/>
                      </a:cubicBezTo>
                      <a:lnTo>
                        <a:pt x="2149" y="1692"/>
                      </a:lnTo>
                      <a:cubicBezTo>
                        <a:pt x="2286" y="1570"/>
                        <a:pt x="2362" y="1509"/>
                        <a:pt x="2499" y="1372"/>
                      </a:cubicBezTo>
                      <a:lnTo>
                        <a:pt x="2271" y="305"/>
                      </a:lnTo>
                      <a:cubicBezTo>
                        <a:pt x="2073" y="198"/>
                        <a:pt x="1966" y="122"/>
                        <a:pt x="17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20" name="Google Shape;820;p36"/>
                <p:cNvSpPr/>
                <p:nvPr/>
              </p:nvSpPr>
              <p:spPr>
                <a:xfrm>
                  <a:off x="2753743" y="2213685"/>
                  <a:ext cx="76959" cy="53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" h="1738" extrusionOk="0">
                      <a:moveTo>
                        <a:pt x="1783" y="1"/>
                      </a:moveTo>
                      <a:lnTo>
                        <a:pt x="351" y="31"/>
                      </a:lnTo>
                      <a:cubicBezTo>
                        <a:pt x="214" y="153"/>
                        <a:pt x="137" y="214"/>
                        <a:pt x="0" y="351"/>
                      </a:cubicBezTo>
                      <a:lnTo>
                        <a:pt x="259" y="1433"/>
                      </a:lnTo>
                      <a:cubicBezTo>
                        <a:pt x="442" y="1570"/>
                        <a:pt x="564" y="1631"/>
                        <a:pt x="747" y="1737"/>
                      </a:cubicBezTo>
                      <a:lnTo>
                        <a:pt x="2179" y="1722"/>
                      </a:lnTo>
                      <a:cubicBezTo>
                        <a:pt x="2316" y="1585"/>
                        <a:pt x="2392" y="1524"/>
                        <a:pt x="2514" y="1402"/>
                      </a:cubicBezTo>
                      <a:lnTo>
                        <a:pt x="2270" y="305"/>
                      </a:lnTo>
                      <a:cubicBezTo>
                        <a:pt x="2088" y="199"/>
                        <a:pt x="1966" y="122"/>
                        <a:pt x="178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21" name="Google Shape;821;p36"/>
              <p:cNvSpPr/>
              <p:nvPr/>
            </p:nvSpPr>
            <p:spPr>
              <a:xfrm>
                <a:off x="5171291" y="3719140"/>
                <a:ext cx="208727" cy="635070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11361" extrusionOk="0">
                    <a:moveTo>
                      <a:pt x="1524" y="0"/>
                    </a:moveTo>
                    <a:cubicBezTo>
                      <a:pt x="1417" y="0"/>
                      <a:pt x="1310" y="16"/>
                      <a:pt x="1205" y="48"/>
                    </a:cubicBezTo>
                    <a:cubicBezTo>
                      <a:pt x="641" y="246"/>
                      <a:pt x="336" y="840"/>
                      <a:pt x="534" y="1373"/>
                    </a:cubicBezTo>
                    <a:lnTo>
                      <a:pt x="1966" y="5365"/>
                    </a:lnTo>
                    <a:cubicBezTo>
                      <a:pt x="1966" y="5426"/>
                      <a:pt x="1936" y="5502"/>
                      <a:pt x="1921" y="5594"/>
                    </a:cubicBezTo>
                    <a:cubicBezTo>
                      <a:pt x="1890" y="5761"/>
                      <a:pt x="1844" y="5944"/>
                      <a:pt x="1814" y="6127"/>
                    </a:cubicBezTo>
                    <a:cubicBezTo>
                      <a:pt x="1707" y="6493"/>
                      <a:pt x="1601" y="6858"/>
                      <a:pt x="1479" y="7239"/>
                    </a:cubicBezTo>
                    <a:cubicBezTo>
                      <a:pt x="1372" y="7590"/>
                      <a:pt x="1235" y="7971"/>
                      <a:pt x="1128" y="8336"/>
                    </a:cubicBezTo>
                    <a:cubicBezTo>
                      <a:pt x="1067" y="8504"/>
                      <a:pt x="1007" y="8656"/>
                      <a:pt x="961" y="8839"/>
                    </a:cubicBezTo>
                    <a:cubicBezTo>
                      <a:pt x="458" y="9220"/>
                      <a:pt x="290" y="9768"/>
                      <a:pt x="260" y="9799"/>
                    </a:cubicBezTo>
                    <a:cubicBezTo>
                      <a:pt x="245" y="9860"/>
                      <a:pt x="260" y="9936"/>
                      <a:pt x="306" y="9982"/>
                    </a:cubicBezTo>
                    <a:cubicBezTo>
                      <a:pt x="321" y="10012"/>
                      <a:pt x="367" y="10027"/>
                      <a:pt x="428" y="10027"/>
                    </a:cubicBezTo>
                    <a:cubicBezTo>
                      <a:pt x="446" y="10033"/>
                      <a:pt x="464" y="10035"/>
                      <a:pt x="482" y="10035"/>
                    </a:cubicBezTo>
                    <a:cubicBezTo>
                      <a:pt x="569" y="10035"/>
                      <a:pt x="646" y="9976"/>
                      <a:pt x="671" y="9875"/>
                    </a:cubicBezTo>
                    <a:lnTo>
                      <a:pt x="702" y="9799"/>
                    </a:lnTo>
                    <a:cubicBezTo>
                      <a:pt x="702" y="9829"/>
                      <a:pt x="702" y="9845"/>
                      <a:pt x="732" y="9860"/>
                    </a:cubicBezTo>
                    <a:cubicBezTo>
                      <a:pt x="610" y="10058"/>
                      <a:pt x="443" y="10225"/>
                      <a:pt x="199" y="10286"/>
                    </a:cubicBezTo>
                    <a:cubicBezTo>
                      <a:pt x="77" y="10302"/>
                      <a:pt x="1" y="10408"/>
                      <a:pt x="16" y="10530"/>
                    </a:cubicBezTo>
                    <a:cubicBezTo>
                      <a:pt x="16" y="10561"/>
                      <a:pt x="47" y="10591"/>
                      <a:pt x="62" y="10606"/>
                    </a:cubicBezTo>
                    <a:cubicBezTo>
                      <a:pt x="77" y="10622"/>
                      <a:pt x="92" y="10637"/>
                      <a:pt x="123" y="10637"/>
                    </a:cubicBezTo>
                    <a:cubicBezTo>
                      <a:pt x="62" y="10683"/>
                      <a:pt x="16" y="10744"/>
                      <a:pt x="16" y="10820"/>
                    </a:cubicBezTo>
                    <a:cubicBezTo>
                      <a:pt x="16" y="10850"/>
                      <a:pt x="47" y="10896"/>
                      <a:pt x="62" y="10926"/>
                    </a:cubicBezTo>
                    <a:cubicBezTo>
                      <a:pt x="92" y="10972"/>
                      <a:pt x="153" y="11003"/>
                      <a:pt x="229" y="11003"/>
                    </a:cubicBezTo>
                    <a:cubicBezTo>
                      <a:pt x="290" y="11003"/>
                      <a:pt x="367" y="10987"/>
                      <a:pt x="428" y="10987"/>
                    </a:cubicBezTo>
                    <a:cubicBezTo>
                      <a:pt x="367" y="11048"/>
                      <a:pt x="351" y="11124"/>
                      <a:pt x="367" y="11216"/>
                    </a:cubicBezTo>
                    <a:cubicBezTo>
                      <a:pt x="367" y="11231"/>
                      <a:pt x="382" y="11246"/>
                      <a:pt x="397" y="11277"/>
                    </a:cubicBezTo>
                    <a:cubicBezTo>
                      <a:pt x="440" y="11309"/>
                      <a:pt x="498" y="11341"/>
                      <a:pt x="556" y="11341"/>
                    </a:cubicBezTo>
                    <a:cubicBezTo>
                      <a:pt x="580" y="11341"/>
                      <a:pt x="603" y="11336"/>
                      <a:pt x="626" y="11322"/>
                    </a:cubicBezTo>
                    <a:cubicBezTo>
                      <a:pt x="748" y="11292"/>
                      <a:pt x="824" y="11231"/>
                      <a:pt x="915" y="11201"/>
                    </a:cubicBezTo>
                    <a:cubicBezTo>
                      <a:pt x="915" y="11216"/>
                      <a:pt x="930" y="11246"/>
                      <a:pt x="946" y="11277"/>
                    </a:cubicBezTo>
                    <a:lnTo>
                      <a:pt x="976" y="11292"/>
                    </a:lnTo>
                    <a:cubicBezTo>
                      <a:pt x="1003" y="11336"/>
                      <a:pt x="1060" y="11360"/>
                      <a:pt x="1122" y="11360"/>
                    </a:cubicBezTo>
                    <a:cubicBezTo>
                      <a:pt x="1166" y="11360"/>
                      <a:pt x="1212" y="11348"/>
                      <a:pt x="1250" y="11322"/>
                    </a:cubicBezTo>
                    <a:cubicBezTo>
                      <a:pt x="1677" y="11048"/>
                      <a:pt x="1860" y="10622"/>
                      <a:pt x="1966" y="10317"/>
                    </a:cubicBezTo>
                    <a:cubicBezTo>
                      <a:pt x="1966" y="10302"/>
                      <a:pt x="2043" y="10149"/>
                      <a:pt x="2088" y="9951"/>
                    </a:cubicBezTo>
                    <a:cubicBezTo>
                      <a:pt x="2164" y="9768"/>
                      <a:pt x="2241" y="9601"/>
                      <a:pt x="2317" y="9418"/>
                    </a:cubicBezTo>
                    <a:cubicBezTo>
                      <a:pt x="2393" y="9235"/>
                      <a:pt x="2469" y="9068"/>
                      <a:pt x="2545" y="8869"/>
                    </a:cubicBezTo>
                    <a:cubicBezTo>
                      <a:pt x="2698" y="8504"/>
                      <a:pt x="2850" y="8123"/>
                      <a:pt x="3002" y="7773"/>
                    </a:cubicBezTo>
                    <a:cubicBezTo>
                      <a:pt x="3155" y="7392"/>
                      <a:pt x="3292" y="7026"/>
                      <a:pt x="3444" y="6630"/>
                    </a:cubicBezTo>
                    <a:cubicBezTo>
                      <a:pt x="3520" y="6432"/>
                      <a:pt x="3581" y="6218"/>
                      <a:pt x="3642" y="6020"/>
                    </a:cubicBezTo>
                    <a:cubicBezTo>
                      <a:pt x="3673" y="5898"/>
                      <a:pt x="3688" y="5792"/>
                      <a:pt x="3719" y="5670"/>
                    </a:cubicBezTo>
                    <a:lnTo>
                      <a:pt x="3719" y="5609"/>
                    </a:lnTo>
                    <a:lnTo>
                      <a:pt x="3719" y="5563"/>
                    </a:lnTo>
                    <a:lnTo>
                      <a:pt x="3719" y="5533"/>
                    </a:lnTo>
                    <a:lnTo>
                      <a:pt x="3719" y="5502"/>
                    </a:lnTo>
                    <a:lnTo>
                      <a:pt x="3719" y="5441"/>
                    </a:lnTo>
                    <a:lnTo>
                      <a:pt x="3719" y="5365"/>
                    </a:lnTo>
                    <a:cubicBezTo>
                      <a:pt x="3734" y="5304"/>
                      <a:pt x="3734" y="5289"/>
                      <a:pt x="3734" y="5213"/>
                    </a:cubicBezTo>
                    <a:lnTo>
                      <a:pt x="3734" y="5137"/>
                    </a:lnTo>
                    <a:lnTo>
                      <a:pt x="3734" y="5106"/>
                    </a:lnTo>
                    <a:cubicBezTo>
                      <a:pt x="3734" y="5076"/>
                      <a:pt x="3734" y="5061"/>
                      <a:pt x="3719" y="5030"/>
                    </a:cubicBezTo>
                    <a:lnTo>
                      <a:pt x="3688" y="4969"/>
                    </a:lnTo>
                    <a:lnTo>
                      <a:pt x="2576" y="779"/>
                    </a:lnTo>
                    <a:cubicBezTo>
                      <a:pt x="2576" y="764"/>
                      <a:pt x="2545" y="718"/>
                      <a:pt x="2545" y="703"/>
                    </a:cubicBezTo>
                    <a:cubicBezTo>
                      <a:pt x="2398" y="272"/>
                      <a:pt x="1971" y="0"/>
                      <a:pt x="1524" y="0"/>
                    </a:cubicBezTo>
                    <a:close/>
                  </a:path>
                </a:pathLst>
              </a:custGeom>
              <a:solidFill>
                <a:srgbClr val="F8B2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5189179" y="3678110"/>
                <a:ext cx="203641" cy="267366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4783" extrusionOk="0">
                    <a:moveTo>
                      <a:pt x="999" y="1"/>
                    </a:moveTo>
                    <a:cubicBezTo>
                      <a:pt x="601" y="1"/>
                      <a:pt x="1" y="1315"/>
                      <a:pt x="1" y="1315"/>
                    </a:cubicBezTo>
                    <a:lnTo>
                      <a:pt x="306" y="4667"/>
                    </a:lnTo>
                    <a:cubicBezTo>
                      <a:pt x="306" y="4667"/>
                      <a:pt x="1240" y="4782"/>
                      <a:pt x="2229" y="4782"/>
                    </a:cubicBezTo>
                    <a:cubicBezTo>
                      <a:pt x="2723" y="4782"/>
                      <a:pt x="3231" y="4753"/>
                      <a:pt x="3642" y="4667"/>
                    </a:cubicBezTo>
                    <a:cubicBezTo>
                      <a:pt x="2545" y="584"/>
                      <a:pt x="1448" y="127"/>
                      <a:pt x="1037" y="5"/>
                    </a:cubicBezTo>
                    <a:cubicBezTo>
                      <a:pt x="1024" y="2"/>
                      <a:pt x="1012" y="1"/>
                      <a:pt x="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5196100" y="3817300"/>
                <a:ext cx="584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5018" extrusionOk="0">
                    <a:moveTo>
                      <a:pt x="0" y="0"/>
                    </a:moveTo>
                    <a:cubicBezTo>
                      <a:pt x="786" y="1670"/>
                      <a:pt x="1754" y="3268"/>
                      <a:pt x="2339" y="5018"/>
                    </a:cubicBezTo>
                  </a:path>
                </a:pathLst>
              </a:cu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r" rtl="1"/>
                <a:endParaRPr lang="en-US" sz="1600"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35B2D80-372D-5C3B-1F22-CDD3CE48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90" y="1136489"/>
            <a:ext cx="3419250" cy="2513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7BDEA-5004-C269-C511-2CA6C5791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6" r="18170"/>
          <a:stretch/>
        </p:blipFill>
        <p:spPr>
          <a:xfrm>
            <a:off x="373611" y="713037"/>
            <a:ext cx="2185184" cy="3432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05D95-37C6-B96B-0CB2-8535BAFF6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20" y="1295476"/>
            <a:ext cx="1276274" cy="1276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DC961-40C9-8C45-BABB-2C12DAC6DD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677" b="22120"/>
          <a:stretch/>
        </p:blipFill>
        <p:spPr>
          <a:xfrm>
            <a:off x="6404363" y="3701339"/>
            <a:ext cx="2146894" cy="12065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64E5B-3A7E-3895-58A6-DF5C69595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  <a:prstGeom prst="rect">
            <a:avLst/>
          </a:prstGeom>
        </p:spPr>
        <p:txBody>
          <a:bodyPr/>
          <a:lstStyle/>
          <a:p>
            <a:fld id="{044371C6-B72D-4B8A-B79C-C886F5BD413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410375" y="1980022"/>
            <a:ext cx="3414231" cy="1705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بنية المشروع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2EB38-7DAF-4975-9E1A-8291B5465E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6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1128946" y="4114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3200" dirty="0">
                <a:latin typeface="Tajawal" panose="00000500000000000000" pitchFamily="2" charset="-78"/>
                <a:cs typeface="Tajawal" panose="00000500000000000000" pitchFamily="2" charset="-78"/>
              </a:rPr>
              <a:t>بنية المشروع</a:t>
            </a:r>
            <a:endParaRPr sz="32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465655" y="2402998"/>
            <a:ext cx="22620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البنية الأولية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6252558" y="3692936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7F5D9-BD2A-D34A-D2D2-C5828189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8" y="386077"/>
            <a:ext cx="5980910" cy="44279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61A51-A896-2DF8-0580-6EF656454D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6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A5B1C-ACF9-DCBC-04FE-021EDAFF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8" y="146650"/>
            <a:ext cx="5786083" cy="484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109959" y="1988144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البنية النهائية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للتطوير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6040445" y="3581218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FCCC3-0900-CB2D-1DCB-EE79D6996E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6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A5B1C-ACF9-DCBC-04FE-021EDAFF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8" r="478"/>
          <a:stretch/>
        </p:blipFill>
        <p:spPr>
          <a:xfrm>
            <a:off x="183038" y="146650"/>
            <a:ext cx="5786083" cy="484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109959" y="1988144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البنية النهائية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للتشغيل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6040445" y="3581218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DDE2D7-F07F-8C54-1973-04A5357E42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988900" y="4541913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</a:t>
            </a: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109959" y="1988144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قاعدة البيانات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6197224" y="3586795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9195C-AB93-1598-FD82-DDCA0565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2" y="146296"/>
            <a:ext cx="5872428" cy="484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960D7A-5CB2-66CD-E6A5-62954EFF0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36D39-91C4-CCFE-95B7-9E22D4B32622}"/>
              </a:ext>
            </a:extLst>
          </p:cNvPr>
          <p:cNvSpPr txBox="1"/>
          <p:nvPr/>
        </p:nvSpPr>
        <p:spPr>
          <a:xfrm>
            <a:off x="2515856" y="1000544"/>
            <a:ext cx="24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dirty="0"/>
              <a:t>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676CB-B9EB-6AFE-3D28-D5764BF0E5FE}"/>
              </a:ext>
            </a:extLst>
          </p:cNvPr>
          <p:cNvSpPr txBox="1"/>
          <p:nvPr/>
        </p:nvSpPr>
        <p:spPr>
          <a:xfrm>
            <a:off x="4132670" y="2490781"/>
            <a:ext cx="24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dirty="0"/>
              <a:t>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C7965-0E54-820A-990A-330E1610264E}"/>
              </a:ext>
            </a:extLst>
          </p:cNvPr>
          <p:cNvSpPr txBox="1"/>
          <p:nvPr/>
        </p:nvSpPr>
        <p:spPr>
          <a:xfrm>
            <a:off x="1217591" y="2486362"/>
            <a:ext cx="24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AE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210D3-37D7-9CB4-9DBF-8385E372589B}"/>
              </a:ext>
            </a:extLst>
          </p:cNvPr>
          <p:cNvSpPr txBox="1"/>
          <p:nvPr/>
        </p:nvSpPr>
        <p:spPr>
          <a:xfrm>
            <a:off x="5316349" y="1000722"/>
            <a:ext cx="24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7734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5790154" y="4263760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EB34C-13E4-C341-E8FE-FC14F3F20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66"/>
          <a:stretch/>
        </p:blipFill>
        <p:spPr>
          <a:xfrm>
            <a:off x="713908" y="1"/>
            <a:ext cx="7579377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94162-19D3-A678-6D59-8C07435F4B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6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</a:t>
            </a: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109959" y="1988144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ajawal" panose="00000500000000000000" pitchFamily="2" charset="-78"/>
                <a:cs typeface="Tajawal" panose="00000500000000000000" pitchFamily="2" charset="-78"/>
              </a:rPr>
              <a:t>Server APIs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5790154" y="4263760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394B3-B621-861E-854D-E02503EC5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09"/>
          <a:stretch/>
        </p:blipFill>
        <p:spPr>
          <a:xfrm>
            <a:off x="186413" y="597366"/>
            <a:ext cx="2996502" cy="4035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E434A-CD5E-0B6D-5378-581661013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87"/>
          <a:stretch/>
        </p:blipFill>
        <p:spPr>
          <a:xfrm>
            <a:off x="2930142" y="1172070"/>
            <a:ext cx="3454947" cy="27807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BC448-530E-8612-947C-3EC931B34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</a:t>
            </a: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3345712" y="518918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الصلاحيات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5337825" y="4041878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65B5D-6C03-861E-908E-96A33B2D1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E03C7-C0BC-EF07-7CF6-10ED2A59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0" y="1541279"/>
            <a:ext cx="8471927" cy="20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title"/>
          </p:nvPr>
        </p:nvSpPr>
        <p:spPr>
          <a:xfrm>
            <a:off x="982097" y="341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>
                <a:latin typeface="Tajawal" panose="00000500000000000000" pitchFamily="2" charset="-78"/>
                <a:cs typeface="Tajawal" panose="00000500000000000000" pitchFamily="2" charset="-78"/>
              </a:rPr>
              <a:t>بنية </a:t>
            </a: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المشروع</a:t>
            </a:r>
            <a:endParaRPr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30" name="Google Shape;830;p37"/>
          <p:cNvSpPr txBox="1">
            <a:spLocks noGrp="1"/>
          </p:cNvSpPr>
          <p:nvPr>
            <p:ph type="subTitle" idx="6"/>
          </p:nvPr>
        </p:nvSpPr>
        <p:spPr>
          <a:xfrm>
            <a:off x="6109959" y="1988144"/>
            <a:ext cx="2452575" cy="997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2800" dirty="0">
                <a:latin typeface="Tajawal" panose="00000500000000000000" pitchFamily="2" charset="-78"/>
                <a:cs typeface="Tajawal" panose="00000500000000000000" pitchFamily="2" charset="-78"/>
              </a:rPr>
              <a:t>الأردوينو</a:t>
            </a:r>
            <a:endParaRPr sz="2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835" name="Google Shape;835;p37"/>
          <p:cNvGrpSpPr/>
          <p:nvPr/>
        </p:nvGrpSpPr>
        <p:grpSpPr>
          <a:xfrm>
            <a:off x="6366243" y="3924038"/>
            <a:ext cx="2112663" cy="1334163"/>
            <a:chOff x="6366243" y="3924038"/>
            <a:chExt cx="2112663" cy="1334163"/>
          </a:xfrm>
        </p:grpSpPr>
        <p:sp>
          <p:nvSpPr>
            <p:cNvPr id="836" name="Google Shape;836;p37"/>
            <p:cNvSpPr/>
            <p:nvPr/>
          </p:nvSpPr>
          <p:spPr>
            <a:xfrm rot="10800000">
              <a:off x="6366243" y="4548084"/>
              <a:ext cx="2112646" cy="710116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6674065" y="4300373"/>
              <a:ext cx="551658" cy="415131"/>
              <a:chOff x="2963077" y="3038906"/>
              <a:chExt cx="559490" cy="421025"/>
            </a:xfrm>
          </p:grpSpPr>
          <p:grpSp>
            <p:nvGrpSpPr>
              <p:cNvPr id="838" name="Google Shape;838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39" name="Google Shape;839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0" name="Google Shape;840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1" name="Google Shape;841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2" name="Google Shape;842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3" name="Google Shape;843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4" name="Google Shape;844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5" name="Google Shape;845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6" name="Google Shape;846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47" name="Google Shape;847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48" name="Google Shape;848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  <p:grpSp>
          <p:nvGrpSpPr>
            <p:cNvPr id="850" name="Google Shape;850;p37"/>
            <p:cNvGrpSpPr/>
            <p:nvPr/>
          </p:nvGrpSpPr>
          <p:grpSpPr>
            <a:xfrm>
              <a:off x="6874099" y="3924038"/>
              <a:ext cx="1180843" cy="710090"/>
              <a:chOff x="6874099" y="3924038"/>
              <a:chExt cx="1180843" cy="710090"/>
            </a:xfrm>
          </p:grpSpPr>
          <p:sp>
            <p:nvSpPr>
              <p:cNvPr id="851" name="Google Shape;851;p37"/>
              <p:cNvSpPr/>
              <p:nvPr/>
            </p:nvSpPr>
            <p:spPr>
              <a:xfrm>
                <a:off x="7347915" y="4382301"/>
                <a:ext cx="84923" cy="251824"/>
              </a:xfrm>
              <a:custGeom>
                <a:avLst/>
                <a:gdLst/>
                <a:ahLst/>
                <a:cxnLst/>
                <a:rect l="l" t="t" r="r" b="b"/>
                <a:pathLst>
                  <a:path w="915" h="2713" extrusionOk="0">
                    <a:moveTo>
                      <a:pt x="0" y="0"/>
                    </a:moveTo>
                    <a:lnTo>
                      <a:pt x="0" y="2712"/>
                    </a:lnTo>
                    <a:lnTo>
                      <a:pt x="914" y="271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7274313" y="4617048"/>
                <a:ext cx="23481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2530" y="18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274313" y="4617048"/>
                <a:ext cx="175414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84" extrusionOk="0">
                    <a:moveTo>
                      <a:pt x="1" y="0"/>
                    </a:moveTo>
                    <a:lnTo>
                      <a:pt x="1" y="183"/>
                    </a:lnTo>
                    <a:lnTo>
                      <a:pt x="1890" y="183"/>
                    </a:lnTo>
                    <a:lnTo>
                      <a:pt x="18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6895353" y="3924038"/>
                <a:ext cx="1159588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6309" extrusionOk="0">
                    <a:moveTo>
                      <a:pt x="1600" y="1"/>
                    </a:moveTo>
                    <a:lnTo>
                      <a:pt x="534" y="4191"/>
                    </a:lnTo>
                    <a:lnTo>
                      <a:pt x="61" y="6080"/>
                    </a:lnTo>
                    <a:lnTo>
                      <a:pt x="1" y="6308"/>
                    </a:lnTo>
                    <a:lnTo>
                      <a:pt x="10925" y="6308"/>
                    </a:lnTo>
                    <a:lnTo>
                      <a:pt x="11580" y="3673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6874099" y="3924038"/>
                <a:ext cx="1159681" cy="585609"/>
              </a:xfrm>
              <a:custGeom>
                <a:avLst/>
                <a:gdLst/>
                <a:ahLst/>
                <a:cxnLst/>
                <a:rect l="l" t="t" r="r" b="b"/>
                <a:pathLst>
                  <a:path w="12495" h="6309" extrusionOk="0">
                    <a:moveTo>
                      <a:pt x="1601" y="1"/>
                    </a:moveTo>
                    <a:lnTo>
                      <a:pt x="1" y="6308"/>
                    </a:lnTo>
                    <a:lnTo>
                      <a:pt x="10895" y="6308"/>
                    </a:lnTo>
                    <a:lnTo>
                      <a:pt x="11611" y="3520"/>
                    </a:lnTo>
                    <a:lnTo>
                      <a:pt x="124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grpSp>
            <p:nvGrpSpPr>
              <p:cNvPr id="856" name="Google Shape;856;p37"/>
              <p:cNvGrpSpPr/>
              <p:nvPr/>
            </p:nvGrpSpPr>
            <p:grpSpPr>
              <a:xfrm>
                <a:off x="6899622" y="3942416"/>
                <a:ext cx="1111534" cy="545979"/>
                <a:chOff x="1323022" y="424291"/>
                <a:chExt cx="533212" cy="261898"/>
              </a:xfrm>
            </p:grpSpPr>
            <p:sp>
              <p:nvSpPr>
                <p:cNvPr id="857" name="Google Shape;857;p37"/>
                <p:cNvSpPr/>
                <p:nvPr/>
              </p:nvSpPr>
              <p:spPr>
                <a:xfrm>
                  <a:off x="1369816" y="42429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30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8" name="Google Shape;858;p37"/>
                <p:cNvSpPr/>
                <p:nvPr/>
              </p:nvSpPr>
              <p:spPr>
                <a:xfrm>
                  <a:off x="1487181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50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59" name="Google Shape;859;p37"/>
                <p:cNvSpPr/>
                <p:nvPr/>
              </p:nvSpPr>
              <p:spPr>
                <a:xfrm>
                  <a:off x="1605213" y="424291"/>
                  <a:ext cx="13436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0" name="Google Shape;860;p37"/>
                <p:cNvSpPr/>
                <p:nvPr/>
              </p:nvSpPr>
              <p:spPr>
                <a:xfrm>
                  <a:off x="1723245" y="42429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1" name="Google Shape;861;p37"/>
                <p:cNvSpPr/>
                <p:nvPr/>
              </p:nvSpPr>
              <p:spPr>
                <a:xfrm>
                  <a:off x="1346753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2" name="Google Shape;862;p37"/>
                <p:cNvSpPr/>
                <p:nvPr/>
              </p:nvSpPr>
              <p:spPr>
                <a:xfrm>
                  <a:off x="1464785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1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3" name="Google Shape;863;p37"/>
                <p:cNvSpPr/>
                <p:nvPr/>
              </p:nvSpPr>
              <p:spPr>
                <a:xfrm>
                  <a:off x="1582150" y="513831"/>
                  <a:ext cx="133657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1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4" name="Google Shape;864;p37"/>
                <p:cNvSpPr/>
                <p:nvPr/>
              </p:nvSpPr>
              <p:spPr>
                <a:xfrm>
                  <a:off x="1700182" y="513831"/>
                  <a:ext cx="132989" cy="84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1" extrusionOk="0">
                      <a:moveTo>
                        <a:pt x="473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5" name="Google Shape;865;p37"/>
                <p:cNvSpPr/>
                <p:nvPr/>
              </p:nvSpPr>
              <p:spPr>
                <a:xfrm>
                  <a:off x="1323022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6" name="Google Shape;866;p37"/>
                <p:cNvSpPr/>
                <p:nvPr/>
              </p:nvSpPr>
              <p:spPr>
                <a:xfrm>
                  <a:off x="1441054" y="602036"/>
                  <a:ext cx="133657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29" y="1890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67" name="Google Shape;867;p37"/>
                <p:cNvSpPr/>
                <p:nvPr/>
              </p:nvSpPr>
              <p:spPr>
                <a:xfrm>
                  <a:off x="1558419" y="602036"/>
                  <a:ext cx="134324" cy="84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1890" extrusionOk="0">
                      <a:moveTo>
                        <a:pt x="488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30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sp>
          <p:nvSpPr>
            <p:cNvPr id="868" name="Google Shape;868;p37"/>
            <p:cNvSpPr/>
            <p:nvPr/>
          </p:nvSpPr>
          <p:spPr>
            <a:xfrm>
              <a:off x="7636381" y="4312963"/>
              <a:ext cx="277228" cy="175432"/>
            </a:xfrm>
            <a:custGeom>
              <a:avLst/>
              <a:gdLst/>
              <a:ahLst/>
              <a:cxnLst/>
              <a:rect l="l" t="t" r="r" b="b"/>
              <a:pathLst>
                <a:path w="2987" h="1890" extrusionOk="0">
                  <a:moveTo>
                    <a:pt x="472" y="1"/>
                  </a:moveTo>
                  <a:lnTo>
                    <a:pt x="0" y="1890"/>
                  </a:lnTo>
                  <a:lnTo>
                    <a:pt x="2514" y="1890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7596655" y="4223853"/>
              <a:ext cx="328092" cy="285800"/>
            </a:xfrm>
            <a:custGeom>
              <a:avLst/>
              <a:gdLst/>
              <a:ahLst/>
              <a:cxnLst/>
              <a:rect l="l" t="t" r="r" b="b"/>
              <a:pathLst>
                <a:path w="3535" h="3079" extrusionOk="0">
                  <a:moveTo>
                    <a:pt x="2209" y="1"/>
                  </a:moveTo>
                  <a:cubicBezTo>
                    <a:pt x="1508" y="1"/>
                    <a:pt x="869" y="336"/>
                    <a:pt x="472" y="839"/>
                  </a:cubicBezTo>
                  <a:cubicBezTo>
                    <a:pt x="381" y="945"/>
                    <a:pt x="305" y="1052"/>
                    <a:pt x="244" y="1189"/>
                  </a:cubicBezTo>
                  <a:cubicBezTo>
                    <a:pt x="92" y="1494"/>
                    <a:pt x="0" y="1814"/>
                    <a:pt x="0" y="2179"/>
                  </a:cubicBezTo>
                  <a:lnTo>
                    <a:pt x="0" y="2210"/>
                  </a:lnTo>
                  <a:cubicBezTo>
                    <a:pt x="0" y="2332"/>
                    <a:pt x="0" y="2438"/>
                    <a:pt x="15" y="2560"/>
                  </a:cubicBezTo>
                  <a:cubicBezTo>
                    <a:pt x="31" y="2652"/>
                    <a:pt x="61" y="2774"/>
                    <a:pt x="92" y="2865"/>
                  </a:cubicBezTo>
                  <a:cubicBezTo>
                    <a:pt x="107" y="2941"/>
                    <a:pt x="137" y="2987"/>
                    <a:pt x="168" y="3078"/>
                  </a:cubicBezTo>
                  <a:lnTo>
                    <a:pt x="2880" y="3078"/>
                  </a:lnTo>
                  <a:lnTo>
                    <a:pt x="3535" y="443"/>
                  </a:lnTo>
                  <a:cubicBezTo>
                    <a:pt x="3459" y="382"/>
                    <a:pt x="3413" y="336"/>
                    <a:pt x="3352" y="305"/>
                  </a:cubicBezTo>
                  <a:cubicBezTo>
                    <a:pt x="3291" y="275"/>
                    <a:pt x="3215" y="260"/>
                    <a:pt x="3154" y="214"/>
                  </a:cubicBezTo>
                  <a:cubicBezTo>
                    <a:pt x="2880" y="77"/>
                    <a:pt x="2544" y="1"/>
                    <a:pt x="2209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grpSp>
          <p:nvGrpSpPr>
            <p:cNvPr id="870" name="Google Shape;870;p37"/>
            <p:cNvGrpSpPr/>
            <p:nvPr/>
          </p:nvGrpSpPr>
          <p:grpSpPr>
            <a:xfrm>
              <a:off x="7535325" y="4103868"/>
              <a:ext cx="943581" cy="710144"/>
              <a:chOff x="2963077" y="3038906"/>
              <a:chExt cx="559490" cy="421025"/>
            </a:xfrm>
          </p:grpSpPr>
          <p:grpSp>
            <p:nvGrpSpPr>
              <p:cNvPr id="871" name="Google Shape;871;p37"/>
              <p:cNvGrpSpPr/>
              <p:nvPr/>
            </p:nvGrpSpPr>
            <p:grpSpPr>
              <a:xfrm>
                <a:off x="3009681" y="3085051"/>
                <a:ext cx="486295" cy="374881"/>
                <a:chOff x="3009681" y="3085051"/>
                <a:chExt cx="486295" cy="374881"/>
              </a:xfrm>
            </p:grpSpPr>
            <p:sp>
              <p:nvSpPr>
                <p:cNvPr id="872" name="Google Shape;872;p37"/>
                <p:cNvSpPr/>
                <p:nvPr/>
              </p:nvSpPr>
              <p:spPr>
                <a:xfrm>
                  <a:off x="3233948" y="3085051"/>
                  <a:ext cx="3764" cy="374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12251" extrusionOk="0">
                      <a:moveTo>
                        <a:pt x="61" y="0"/>
                      </a:moveTo>
                      <a:cubicBezTo>
                        <a:pt x="31" y="0"/>
                        <a:pt x="0" y="31"/>
                        <a:pt x="0" y="61"/>
                      </a:cubicBezTo>
                      <a:lnTo>
                        <a:pt x="0" y="12189"/>
                      </a:lnTo>
                      <a:cubicBezTo>
                        <a:pt x="0" y="12220"/>
                        <a:pt x="46" y="12250"/>
                        <a:pt x="61" y="12250"/>
                      </a:cubicBezTo>
                      <a:cubicBezTo>
                        <a:pt x="76" y="12250"/>
                        <a:pt x="107" y="12220"/>
                        <a:pt x="122" y="12189"/>
                      </a:cubicBezTo>
                      <a:lnTo>
                        <a:pt x="122" y="61"/>
                      </a:lnTo>
                      <a:cubicBezTo>
                        <a:pt x="122" y="16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3" name="Google Shape;873;p37"/>
                <p:cNvSpPr/>
                <p:nvPr/>
              </p:nvSpPr>
              <p:spPr>
                <a:xfrm>
                  <a:off x="3112711" y="3128411"/>
                  <a:ext cx="252266" cy="89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2941" extrusionOk="0">
                      <a:moveTo>
                        <a:pt x="77" y="0"/>
                      </a:moveTo>
                      <a:cubicBezTo>
                        <a:pt x="47" y="0"/>
                        <a:pt x="16" y="0"/>
                        <a:pt x="1" y="16"/>
                      </a:cubicBezTo>
                      <a:cubicBezTo>
                        <a:pt x="1" y="31"/>
                        <a:pt x="1" y="77"/>
                        <a:pt x="16" y="92"/>
                      </a:cubicBezTo>
                      <a:lnTo>
                        <a:pt x="3977" y="2941"/>
                      </a:lnTo>
                      <a:lnTo>
                        <a:pt x="4023" y="2941"/>
                      </a:lnTo>
                      <a:cubicBezTo>
                        <a:pt x="4023" y="2941"/>
                        <a:pt x="4038" y="2941"/>
                        <a:pt x="4038" y="2926"/>
                      </a:cubicBezTo>
                      <a:lnTo>
                        <a:pt x="8213" y="549"/>
                      </a:lnTo>
                      <a:cubicBezTo>
                        <a:pt x="8228" y="518"/>
                        <a:pt x="8244" y="488"/>
                        <a:pt x="8228" y="473"/>
                      </a:cubicBezTo>
                      <a:cubicBezTo>
                        <a:pt x="8218" y="462"/>
                        <a:pt x="8193" y="444"/>
                        <a:pt x="8173" y="444"/>
                      </a:cubicBezTo>
                      <a:cubicBezTo>
                        <a:pt x="8164" y="444"/>
                        <a:pt x="8157" y="448"/>
                        <a:pt x="8152" y="457"/>
                      </a:cubicBezTo>
                      <a:lnTo>
                        <a:pt x="4023" y="2834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4" name="Google Shape;874;p37"/>
                <p:cNvSpPr/>
                <p:nvPr/>
              </p:nvSpPr>
              <p:spPr>
                <a:xfrm>
                  <a:off x="3112711" y="3128013"/>
                  <a:ext cx="77908" cy="74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" h="2421" extrusionOk="0">
                      <a:moveTo>
                        <a:pt x="1801" y="0"/>
                      </a:moveTo>
                      <a:cubicBezTo>
                        <a:pt x="1794" y="0"/>
                        <a:pt x="1788" y="4"/>
                        <a:pt x="1783" y="13"/>
                      </a:cubicBezTo>
                      <a:cubicBezTo>
                        <a:pt x="1753" y="13"/>
                        <a:pt x="1738" y="44"/>
                        <a:pt x="1753" y="59"/>
                      </a:cubicBezTo>
                      <a:lnTo>
                        <a:pt x="2423" y="1766"/>
                      </a:lnTo>
                      <a:lnTo>
                        <a:pt x="47" y="2329"/>
                      </a:lnTo>
                      <a:cubicBezTo>
                        <a:pt x="31" y="2329"/>
                        <a:pt x="1" y="2375"/>
                        <a:pt x="1" y="2390"/>
                      </a:cubicBezTo>
                      <a:cubicBezTo>
                        <a:pt x="31" y="2405"/>
                        <a:pt x="47" y="2421"/>
                        <a:pt x="62" y="2421"/>
                      </a:cubicBezTo>
                      <a:lnTo>
                        <a:pt x="2500" y="1842"/>
                      </a:lnTo>
                      <a:cubicBezTo>
                        <a:pt x="2515" y="1842"/>
                        <a:pt x="2545" y="1842"/>
                        <a:pt x="2545" y="1811"/>
                      </a:cubicBezTo>
                      <a:lnTo>
                        <a:pt x="2545" y="1781"/>
                      </a:lnTo>
                      <a:lnTo>
                        <a:pt x="1829" y="29"/>
                      </a:lnTo>
                      <a:cubicBezTo>
                        <a:pt x="1829" y="18"/>
                        <a:pt x="1815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5" name="Google Shape;875;p37"/>
                <p:cNvSpPr/>
                <p:nvPr/>
              </p:nvSpPr>
              <p:spPr>
                <a:xfrm>
                  <a:off x="3009681" y="3249679"/>
                  <a:ext cx="426625" cy="126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4143" extrusionOk="0">
                      <a:moveTo>
                        <a:pt x="64" y="1"/>
                      </a:moveTo>
                      <a:cubicBezTo>
                        <a:pt x="44" y="1"/>
                        <a:pt x="26" y="19"/>
                        <a:pt x="16" y="29"/>
                      </a:cubicBezTo>
                      <a:cubicBezTo>
                        <a:pt x="1" y="60"/>
                        <a:pt x="16" y="90"/>
                        <a:pt x="31" y="105"/>
                      </a:cubicBezTo>
                      <a:lnTo>
                        <a:pt x="7375" y="4143"/>
                      </a:lnTo>
                      <a:lnTo>
                        <a:pt x="7390" y="4143"/>
                      </a:lnTo>
                      <a:cubicBezTo>
                        <a:pt x="7390" y="4143"/>
                        <a:pt x="7405" y="4143"/>
                        <a:pt x="7421" y="4128"/>
                      </a:cubicBezTo>
                      <a:lnTo>
                        <a:pt x="13896" y="791"/>
                      </a:lnTo>
                      <a:cubicBezTo>
                        <a:pt x="13926" y="776"/>
                        <a:pt x="13942" y="730"/>
                        <a:pt x="13926" y="715"/>
                      </a:cubicBezTo>
                      <a:cubicBezTo>
                        <a:pt x="13905" y="704"/>
                        <a:pt x="13883" y="693"/>
                        <a:pt x="13867" y="693"/>
                      </a:cubicBezTo>
                      <a:cubicBezTo>
                        <a:pt x="13860" y="693"/>
                        <a:pt x="13855" y="695"/>
                        <a:pt x="13850" y="700"/>
                      </a:cubicBezTo>
                      <a:lnTo>
                        <a:pt x="7390" y="4036"/>
                      </a:lnTo>
                      <a:lnTo>
                        <a:pt x="92" y="14"/>
                      </a:lnTo>
                      <a:cubicBezTo>
                        <a:pt x="83" y="5"/>
                        <a:pt x="73" y="1"/>
                        <a:pt x="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6" name="Google Shape;876;p37"/>
                <p:cNvSpPr/>
                <p:nvPr/>
              </p:nvSpPr>
              <p:spPr>
                <a:xfrm>
                  <a:off x="3294077" y="3103227"/>
                  <a:ext cx="103061" cy="8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" h="2652" extrusionOk="0">
                      <a:moveTo>
                        <a:pt x="62" y="1"/>
                      </a:moveTo>
                      <a:cubicBezTo>
                        <a:pt x="16" y="1"/>
                        <a:pt x="1" y="31"/>
                        <a:pt x="1" y="62"/>
                      </a:cubicBezTo>
                      <a:lnTo>
                        <a:pt x="1" y="2591"/>
                      </a:lnTo>
                      <a:cubicBezTo>
                        <a:pt x="1" y="2621"/>
                        <a:pt x="46" y="2652"/>
                        <a:pt x="62" y="2652"/>
                      </a:cubicBezTo>
                      <a:lnTo>
                        <a:pt x="3292" y="2652"/>
                      </a:lnTo>
                      <a:cubicBezTo>
                        <a:pt x="3337" y="2652"/>
                        <a:pt x="3353" y="2621"/>
                        <a:pt x="3368" y="2606"/>
                      </a:cubicBezTo>
                      <a:cubicBezTo>
                        <a:pt x="3368" y="2576"/>
                        <a:pt x="3337" y="2545"/>
                        <a:pt x="3307" y="2545"/>
                      </a:cubicBezTo>
                      <a:lnTo>
                        <a:pt x="123" y="2545"/>
                      </a:lnTo>
                      <a:lnTo>
                        <a:pt x="123" y="62"/>
                      </a:lnTo>
                      <a:cubicBezTo>
                        <a:pt x="123" y="16"/>
                        <a:pt x="77" y="1"/>
                        <a:pt x="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7" name="Google Shape;877;p37"/>
                <p:cNvSpPr/>
                <p:nvPr/>
              </p:nvSpPr>
              <p:spPr>
                <a:xfrm>
                  <a:off x="3028347" y="3181563"/>
                  <a:ext cx="70411" cy="13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1" h="4373" extrusionOk="0">
                      <a:moveTo>
                        <a:pt x="991" y="0"/>
                      </a:moveTo>
                      <a:cubicBezTo>
                        <a:pt x="975" y="0"/>
                        <a:pt x="975" y="31"/>
                        <a:pt x="975" y="46"/>
                      </a:cubicBezTo>
                      <a:lnTo>
                        <a:pt x="2225" y="3809"/>
                      </a:lnTo>
                      <a:lnTo>
                        <a:pt x="15" y="4312"/>
                      </a:lnTo>
                      <a:cubicBezTo>
                        <a:pt x="0" y="4312"/>
                        <a:pt x="0" y="4327"/>
                        <a:pt x="0" y="4358"/>
                      </a:cubicBezTo>
                      <a:cubicBezTo>
                        <a:pt x="0" y="4358"/>
                        <a:pt x="15" y="4373"/>
                        <a:pt x="46" y="4373"/>
                      </a:cubicBezTo>
                      <a:lnTo>
                        <a:pt x="2286" y="3870"/>
                      </a:lnTo>
                      <a:lnTo>
                        <a:pt x="2301" y="3855"/>
                      </a:lnTo>
                      <a:lnTo>
                        <a:pt x="2301" y="3840"/>
                      </a:lnTo>
                      <a:lnTo>
                        <a:pt x="1036" y="31"/>
                      </a:lnTo>
                      <a:cubicBezTo>
                        <a:pt x="1036" y="0"/>
                        <a:pt x="1006" y="0"/>
                        <a:pt x="9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8" name="Google Shape;878;p37"/>
                <p:cNvSpPr/>
                <p:nvPr/>
              </p:nvSpPr>
              <p:spPr>
                <a:xfrm>
                  <a:off x="3057723" y="3275719"/>
                  <a:ext cx="136629" cy="136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5" h="4450" extrusionOk="0">
                      <a:moveTo>
                        <a:pt x="3580" y="1"/>
                      </a:moveTo>
                      <a:cubicBezTo>
                        <a:pt x="3550" y="1"/>
                        <a:pt x="3550" y="16"/>
                        <a:pt x="3550" y="31"/>
                      </a:cubicBezTo>
                      <a:lnTo>
                        <a:pt x="4388" y="2469"/>
                      </a:lnTo>
                      <a:lnTo>
                        <a:pt x="15" y="4404"/>
                      </a:lnTo>
                      <a:cubicBezTo>
                        <a:pt x="0" y="4404"/>
                        <a:pt x="0" y="4419"/>
                        <a:pt x="0" y="4435"/>
                      </a:cubicBezTo>
                      <a:cubicBezTo>
                        <a:pt x="15" y="4450"/>
                        <a:pt x="15" y="4450"/>
                        <a:pt x="31" y="4450"/>
                      </a:cubicBezTo>
                      <a:lnTo>
                        <a:pt x="4449" y="2515"/>
                      </a:lnTo>
                      <a:cubicBezTo>
                        <a:pt x="4464" y="2515"/>
                        <a:pt x="4464" y="2500"/>
                        <a:pt x="4464" y="2469"/>
                      </a:cubicBezTo>
                      <a:lnTo>
                        <a:pt x="3611" y="16"/>
                      </a:lnTo>
                      <a:cubicBezTo>
                        <a:pt x="3611" y="1"/>
                        <a:pt x="3596" y="1"/>
                        <a:pt x="35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79" name="Google Shape;879;p37"/>
                <p:cNvSpPr/>
                <p:nvPr/>
              </p:nvSpPr>
              <p:spPr>
                <a:xfrm>
                  <a:off x="3294077" y="3248699"/>
                  <a:ext cx="70441" cy="104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3414" extrusionOk="0">
                      <a:moveTo>
                        <a:pt x="62" y="0"/>
                      </a:moveTo>
                      <a:cubicBezTo>
                        <a:pt x="16" y="0"/>
                        <a:pt x="1" y="46"/>
                        <a:pt x="1" y="61"/>
                      </a:cubicBezTo>
                      <a:lnTo>
                        <a:pt x="1" y="3093"/>
                      </a:lnTo>
                      <a:cubicBezTo>
                        <a:pt x="1" y="3124"/>
                        <a:pt x="16" y="3154"/>
                        <a:pt x="46" y="3154"/>
                      </a:cubicBezTo>
                      <a:lnTo>
                        <a:pt x="2256" y="3413"/>
                      </a:lnTo>
                      <a:cubicBezTo>
                        <a:pt x="2286" y="3413"/>
                        <a:pt x="2301" y="3398"/>
                        <a:pt x="2301" y="3352"/>
                      </a:cubicBezTo>
                      <a:cubicBezTo>
                        <a:pt x="2301" y="3322"/>
                        <a:pt x="2286" y="3306"/>
                        <a:pt x="2271" y="3306"/>
                      </a:cubicBezTo>
                      <a:lnTo>
                        <a:pt x="107" y="3032"/>
                      </a:lnTo>
                      <a:lnTo>
                        <a:pt x="107" y="61"/>
                      </a:lnTo>
                      <a:cubicBezTo>
                        <a:pt x="107" y="31"/>
                        <a:pt x="77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880" name="Google Shape;880;p37"/>
                <p:cNvSpPr/>
                <p:nvPr/>
              </p:nvSpPr>
              <p:spPr>
                <a:xfrm>
                  <a:off x="3365865" y="3259868"/>
                  <a:ext cx="130111" cy="5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2" h="1830" extrusionOk="0">
                      <a:moveTo>
                        <a:pt x="260" y="1"/>
                      </a:moveTo>
                      <a:cubicBezTo>
                        <a:pt x="245" y="1"/>
                        <a:pt x="214" y="16"/>
                        <a:pt x="214" y="31"/>
                      </a:cubicBezTo>
                      <a:lnTo>
                        <a:pt x="1" y="1540"/>
                      </a:lnTo>
                      <a:cubicBezTo>
                        <a:pt x="1" y="1555"/>
                        <a:pt x="16" y="1555"/>
                        <a:pt x="16" y="1585"/>
                      </a:cubicBezTo>
                      <a:cubicBezTo>
                        <a:pt x="31" y="1601"/>
                        <a:pt x="31" y="1601"/>
                        <a:pt x="62" y="1601"/>
                      </a:cubicBezTo>
                      <a:lnTo>
                        <a:pt x="4206" y="1829"/>
                      </a:lnTo>
                      <a:cubicBezTo>
                        <a:pt x="4221" y="1829"/>
                        <a:pt x="4252" y="1799"/>
                        <a:pt x="4221" y="1784"/>
                      </a:cubicBezTo>
                      <a:cubicBezTo>
                        <a:pt x="4252" y="1753"/>
                        <a:pt x="4206" y="1738"/>
                        <a:pt x="4191" y="1738"/>
                      </a:cubicBezTo>
                      <a:lnTo>
                        <a:pt x="92" y="1509"/>
                      </a:lnTo>
                      <a:lnTo>
                        <a:pt x="306" y="62"/>
                      </a:lnTo>
                      <a:cubicBezTo>
                        <a:pt x="306" y="31"/>
                        <a:pt x="290" y="1"/>
                        <a:pt x="2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sp>
            <p:nvSpPr>
              <p:cNvPr id="881" name="Google Shape;881;p37"/>
              <p:cNvSpPr/>
              <p:nvPr/>
            </p:nvSpPr>
            <p:spPr>
              <a:xfrm>
                <a:off x="3196647" y="3038906"/>
                <a:ext cx="325921" cy="340823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11138" extrusionOk="0">
                    <a:moveTo>
                      <a:pt x="1189" y="0"/>
                    </a:moveTo>
                    <a:cubicBezTo>
                      <a:pt x="534" y="0"/>
                      <a:pt x="0" y="533"/>
                      <a:pt x="0" y="1189"/>
                    </a:cubicBezTo>
                    <a:cubicBezTo>
                      <a:pt x="0" y="1828"/>
                      <a:pt x="534" y="2362"/>
                      <a:pt x="1189" y="2362"/>
                    </a:cubicBezTo>
                    <a:cubicBezTo>
                      <a:pt x="1829" y="2362"/>
                      <a:pt x="2362" y="1828"/>
                      <a:pt x="2362" y="1189"/>
                    </a:cubicBezTo>
                    <a:cubicBezTo>
                      <a:pt x="2392" y="533"/>
                      <a:pt x="1844" y="0"/>
                      <a:pt x="1189" y="0"/>
                    </a:cubicBezTo>
                    <a:close/>
                    <a:moveTo>
                      <a:pt x="3246" y="1630"/>
                    </a:moveTo>
                    <a:cubicBezTo>
                      <a:pt x="2956" y="1630"/>
                      <a:pt x="2712" y="1874"/>
                      <a:pt x="2712" y="2164"/>
                    </a:cubicBezTo>
                    <a:cubicBezTo>
                      <a:pt x="2712" y="2438"/>
                      <a:pt x="2941" y="2682"/>
                      <a:pt x="3246" y="2682"/>
                    </a:cubicBezTo>
                    <a:cubicBezTo>
                      <a:pt x="3535" y="2682"/>
                      <a:pt x="3779" y="2438"/>
                      <a:pt x="3779" y="2164"/>
                    </a:cubicBezTo>
                    <a:cubicBezTo>
                      <a:pt x="3779" y="1859"/>
                      <a:pt x="3535" y="1630"/>
                      <a:pt x="3246" y="1630"/>
                    </a:cubicBezTo>
                    <a:close/>
                    <a:moveTo>
                      <a:pt x="5440" y="2804"/>
                    </a:moveTo>
                    <a:cubicBezTo>
                      <a:pt x="5104" y="2804"/>
                      <a:pt x="4830" y="3063"/>
                      <a:pt x="4830" y="3413"/>
                    </a:cubicBezTo>
                    <a:cubicBezTo>
                      <a:pt x="4845" y="3763"/>
                      <a:pt x="5104" y="4022"/>
                      <a:pt x="5440" y="4022"/>
                    </a:cubicBezTo>
                    <a:cubicBezTo>
                      <a:pt x="5760" y="4022"/>
                      <a:pt x="6049" y="3763"/>
                      <a:pt x="6049" y="3413"/>
                    </a:cubicBezTo>
                    <a:cubicBezTo>
                      <a:pt x="6049" y="3063"/>
                      <a:pt x="5775" y="2804"/>
                      <a:pt x="5440" y="2804"/>
                    </a:cubicBezTo>
                    <a:close/>
                    <a:moveTo>
                      <a:pt x="6704" y="3779"/>
                    </a:moveTo>
                    <a:cubicBezTo>
                      <a:pt x="6217" y="3779"/>
                      <a:pt x="5790" y="4175"/>
                      <a:pt x="5790" y="4693"/>
                    </a:cubicBezTo>
                    <a:cubicBezTo>
                      <a:pt x="5790" y="5180"/>
                      <a:pt x="6201" y="5607"/>
                      <a:pt x="6704" y="5607"/>
                    </a:cubicBezTo>
                    <a:cubicBezTo>
                      <a:pt x="7222" y="5607"/>
                      <a:pt x="7618" y="5211"/>
                      <a:pt x="7618" y="4693"/>
                    </a:cubicBezTo>
                    <a:cubicBezTo>
                      <a:pt x="7618" y="4190"/>
                      <a:pt x="7222" y="3779"/>
                      <a:pt x="6704" y="3779"/>
                    </a:cubicBezTo>
                    <a:close/>
                    <a:moveTo>
                      <a:pt x="5820" y="6399"/>
                    </a:moveTo>
                    <a:cubicBezTo>
                      <a:pt x="5531" y="6399"/>
                      <a:pt x="5287" y="6643"/>
                      <a:pt x="5287" y="6932"/>
                    </a:cubicBezTo>
                    <a:cubicBezTo>
                      <a:pt x="5287" y="7237"/>
                      <a:pt x="5531" y="7466"/>
                      <a:pt x="5820" y="7466"/>
                    </a:cubicBezTo>
                    <a:cubicBezTo>
                      <a:pt x="6095" y="7466"/>
                      <a:pt x="6354" y="7222"/>
                      <a:pt x="6354" y="6932"/>
                    </a:cubicBezTo>
                    <a:cubicBezTo>
                      <a:pt x="6354" y="6658"/>
                      <a:pt x="6095" y="6399"/>
                      <a:pt x="5820" y="6399"/>
                    </a:cubicBezTo>
                    <a:close/>
                    <a:moveTo>
                      <a:pt x="3276" y="5226"/>
                    </a:moveTo>
                    <a:cubicBezTo>
                      <a:pt x="2636" y="5226"/>
                      <a:pt x="2103" y="5759"/>
                      <a:pt x="2103" y="6399"/>
                    </a:cubicBezTo>
                    <a:cubicBezTo>
                      <a:pt x="2103" y="7054"/>
                      <a:pt x="2636" y="7588"/>
                      <a:pt x="3276" y="7588"/>
                    </a:cubicBezTo>
                    <a:cubicBezTo>
                      <a:pt x="3931" y="7588"/>
                      <a:pt x="4464" y="7054"/>
                      <a:pt x="4464" y="6399"/>
                    </a:cubicBezTo>
                    <a:cubicBezTo>
                      <a:pt x="4464" y="5729"/>
                      <a:pt x="3931" y="5226"/>
                      <a:pt x="3276" y="5226"/>
                    </a:cubicBezTo>
                    <a:close/>
                    <a:moveTo>
                      <a:pt x="7755" y="6932"/>
                    </a:moveTo>
                    <a:cubicBezTo>
                      <a:pt x="7466" y="6932"/>
                      <a:pt x="7222" y="7191"/>
                      <a:pt x="7222" y="7466"/>
                    </a:cubicBezTo>
                    <a:cubicBezTo>
                      <a:pt x="7222" y="7770"/>
                      <a:pt x="7466" y="7999"/>
                      <a:pt x="7755" y="7999"/>
                    </a:cubicBezTo>
                    <a:cubicBezTo>
                      <a:pt x="8045" y="7999"/>
                      <a:pt x="8289" y="7755"/>
                      <a:pt x="8289" y="7466"/>
                    </a:cubicBezTo>
                    <a:cubicBezTo>
                      <a:pt x="8289" y="7191"/>
                      <a:pt x="8045" y="6932"/>
                      <a:pt x="7755" y="6932"/>
                    </a:cubicBezTo>
                    <a:close/>
                    <a:moveTo>
                      <a:pt x="9736" y="8075"/>
                    </a:moveTo>
                    <a:cubicBezTo>
                      <a:pt x="9249" y="8075"/>
                      <a:pt x="8822" y="8487"/>
                      <a:pt x="8822" y="8989"/>
                    </a:cubicBezTo>
                    <a:cubicBezTo>
                      <a:pt x="8822" y="9492"/>
                      <a:pt x="9218" y="9903"/>
                      <a:pt x="9736" y="9903"/>
                    </a:cubicBezTo>
                    <a:cubicBezTo>
                      <a:pt x="10254" y="9903"/>
                      <a:pt x="10650" y="9507"/>
                      <a:pt x="10650" y="8989"/>
                    </a:cubicBezTo>
                    <a:cubicBezTo>
                      <a:pt x="10635" y="8502"/>
                      <a:pt x="10224" y="8075"/>
                      <a:pt x="9736" y="8075"/>
                    </a:cubicBezTo>
                    <a:close/>
                    <a:moveTo>
                      <a:pt x="5440" y="9324"/>
                    </a:moveTo>
                    <a:cubicBezTo>
                      <a:pt x="4937" y="9324"/>
                      <a:pt x="4525" y="9721"/>
                      <a:pt x="4525" y="10239"/>
                    </a:cubicBezTo>
                    <a:cubicBezTo>
                      <a:pt x="4525" y="10726"/>
                      <a:pt x="4922" y="11138"/>
                      <a:pt x="5440" y="11138"/>
                    </a:cubicBezTo>
                    <a:cubicBezTo>
                      <a:pt x="5927" y="11138"/>
                      <a:pt x="6354" y="10741"/>
                      <a:pt x="6354" y="10239"/>
                    </a:cubicBezTo>
                    <a:cubicBezTo>
                      <a:pt x="6354" y="9721"/>
                      <a:pt x="5942" y="9324"/>
                      <a:pt x="5440" y="93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882" name="Google Shape;882;p37"/>
              <p:cNvSpPr/>
              <p:nvPr/>
            </p:nvSpPr>
            <p:spPr>
              <a:xfrm>
                <a:off x="2963077" y="3075718"/>
                <a:ext cx="253643" cy="347371"/>
              </a:xfrm>
              <a:custGeom>
                <a:avLst/>
                <a:gdLst/>
                <a:ahLst/>
                <a:cxnLst/>
                <a:rect l="l" t="t" r="r" b="b"/>
                <a:pathLst>
                  <a:path w="8289" h="11352" extrusionOk="0">
                    <a:moveTo>
                      <a:pt x="6780" y="961"/>
                    </a:moveTo>
                    <a:cubicBezTo>
                      <a:pt x="6491" y="961"/>
                      <a:pt x="6247" y="1204"/>
                      <a:pt x="6247" y="1494"/>
                    </a:cubicBezTo>
                    <a:cubicBezTo>
                      <a:pt x="6247" y="1768"/>
                      <a:pt x="6491" y="2027"/>
                      <a:pt x="6780" y="2027"/>
                    </a:cubicBezTo>
                    <a:cubicBezTo>
                      <a:pt x="7070" y="2027"/>
                      <a:pt x="7313" y="1768"/>
                      <a:pt x="7313" y="1494"/>
                    </a:cubicBezTo>
                    <a:cubicBezTo>
                      <a:pt x="7313" y="1189"/>
                      <a:pt x="7070" y="961"/>
                      <a:pt x="6780" y="961"/>
                    </a:cubicBezTo>
                    <a:close/>
                    <a:moveTo>
                      <a:pt x="4403" y="1"/>
                    </a:moveTo>
                    <a:cubicBezTo>
                      <a:pt x="3748" y="1"/>
                      <a:pt x="3215" y="534"/>
                      <a:pt x="3215" y="1174"/>
                    </a:cubicBezTo>
                    <a:cubicBezTo>
                      <a:pt x="3215" y="1829"/>
                      <a:pt x="3748" y="2362"/>
                      <a:pt x="4403" y="2362"/>
                    </a:cubicBezTo>
                    <a:cubicBezTo>
                      <a:pt x="5043" y="2362"/>
                      <a:pt x="5576" y="1829"/>
                      <a:pt x="5576" y="1174"/>
                    </a:cubicBezTo>
                    <a:cubicBezTo>
                      <a:pt x="5576" y="534"/>
                      <a:pt x="5043" y="1"/>
                      <a:pt x="4403" y="1"/>
                    </a:cubicBezTo>
                    <a:close/>
                    <a:moveTo>
                      <a:pt x="3124" y="2880"/>
                    </a:moveTo>
                    <a:cubicBezTo>
                      <a:pt x="2804" y="2880"/>
                      <a:pt x="2514" y="3139"/>
                      <a:pt x="2514" y="3490"/>
                    </a:cubicBezTo>
                    <a:cubicBezTo>
                      <a:pt x="2529" y="3825"/>
                      <a:pt x="2804" y="4099"/>
                      <a:pt x="3124" y="4099"/>
                    </a:cubicBezTo>
                    <a:cubicBezTo>
                      <a:pt x="3443" y="4099"/>
                      <a:pt x="3733" y="3825"/>
                      <a:pt x="3733" y="3490"/>
                    </a:cubicBezTo>
                    <a:cubicBezTo>
                      <a:pt x="3733" y="3139"/>
                      <a:pt x="3474" y="2880"/>
                      <a:pt x="3124" y="2880"/>
                    </a:cubicBezTo>
                    <a:close/>
                    <a:moveTo>
                      <a:pt x="5150" y="2865"/>
                    </a:moveTo>
                    <a:cubicBezTo>
                      <a:pt x="4495" y="2865"/>
                      <a:pt x="3961" y="3383"/>
                      <a:pt x="3961" y="4038"/>
                    </a:cubicBezTo>
                    <a:cubicBezTo>
                      <a:pt x="3961" y="4693"/>
                      <a:pt x="4495" y="5227"/>
                      <a:pt x="5150" y="5227"/>
                    </a:cubicBezTo>
                    <a:cubicBezTo>
                      <a:pt x="5790" y="5227"/>
                      <a:pt x="6323" y="4693"/>
                      <a:pt x="6323" y="4038"/>
                    </a:cubicBezTo>
                    <a:cubicBezTo>
                      <a:pt x="6323" y="3398"/>
                      <a:pt x="5790" y="2865"/>
                      <a:pt x="5150" y="2865"/>
                    </a:cubicBezTo>
                    <a:close/>
                    <a:moveTo>
                      <a:pt x="1371" y="4008"/>
                    </a:moveTo>
                    <a:cubicBezTo>
                      <a:pt x="610" y="4008"/>
                      <a:pt x="0" y="4617"/>
                      <a:pt x="0" y="5379"/>
                    </a:cubicBezTo>
                    <a:cubicBezTo>
                      <a:pt x="0" y="6141"/>
                      <a:pt x="610" y="6750"/>
                      <a:pt x="1371" y="6750"/>
                    </a:cubicBezTo>
                    <a:cubicBezTo>
                      <a:pt x="2133" y="6750"/>
                      <a:pt x="2743" y="6141"/>
                      <a:pt x="2743" y="5379"/>
                    </a:cubicBezTo>
                    <a:cubicBezTo>
                      <a:pt x="2743" y="4632"/>
                      <a:pt x="2133" y="4008"/>
                      <a:pt x="1371" y="4008"/>
                    </a:cubicBezTo>
                    <a:close/>
                    <a:moveTo>
                      <a:pt x="6917" y="5044"/>
                    </a:moveTo>
                    <a:cubicBezTo>
                      <a:pt x="6155" y="5044"/>
                      <a:pt x="5546" y="5653"/>
                      <a:pt x="5546" y="6415"/>
                    </a:cubicBezTo>
                    <a:cubicBezTo>
                      <a:pt x="5546" y="7177"/>
                      <a:pt x="6155" y="7786"/>
                      <a:pt x="6917" y="7786"/>
                    </a:cubicBezTo>
                    <a:cubicBezTo>
                      <a:pt x="7679" y="7786"/>
                      <a:pt x="8288" y="7177"/>
                      <a:pt x="8288" y="6415"/>
                    </a:cubicBezTo>
                    <a:cubicBezTo>
                      <a:pt x="8288" y="5669"/>
                      <a:pt x="7679" y="5044"/>
                      <a:pt x="6917" y="5044"/>
                    </a:cubicBezTo>
                    <a:close/>
                    <a:moveTo>
                      <a:pt x="2179" y="7253"/>
                    </a:moveTo>
                    <a:cubicBezTo>
                      <a:pt x="1889" y="7253"/>
                      <a:pt x="1646" y="7512"/>
                      <a:pt x="1646" y="7786"/>
                    </a:cubicBezTo>
                    <a:cubicBezTo>
                      <a:pt x="1646" y="8091"/>
                      <a:pt x="1889" y="8320"/>
                      <a:pt x="2179" y="8320"/>
                    </a:cubicBezTo>
                    <a:cubicBezTo>
                      <a:pt x="2453" y="8320"/>
                      <a:pt x="2712" y="8076"/>
                      <a:pt x="2712" y="7786"/>
                    </a:cubicBezTo>
                    <a:cubicBezTo>
                      <a:pt x="2712" y="7482"/>
                      <a:pt x="2453" y="7253"/>
                      <a:pt x="2179" y="7253"/>
                    </a:cubicBezTo>
                    <a:close/>
                    <a:moveTo>
                      <a:pt x="3733" y="9523"/>
                    </a:moveTo>
                    <a:cubicBezTo>
                      <a:pt x="3245" y="9523"/>
                      <a:pt x="2819" y="9919"/>
                      <a:pt x="2819" y="10437"/>
                    </a:cubicBezTo>
                    <a:cubicBezTo>
                      <a:pt x="2819" y="10940"/>
                      <a:pt x="3215" y="11352"/>
                      <a:pt x="3733" y="11352"/>
                    </a:cubicBezTo>
                    <a:cubicBezTo>
                      <a:pt x="4236" y="11352"/>
                      <a:pt x="4647" y="10955"/>
                      <a:pt x="4647" y="10437"/>
                    </a:cubicBezTo>
                    <a:cubicBezTo>
                      <a:pt x="4632" y="9950"/>
                      <a:pt x="4236" y="9523"/>
                      <a:pt x="3733" y="95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grpSp>
        <p:nvGrpSpPr>
          <p:cNvPr id="883" name="Google Shape;883;p37"/>
          <p:cNvGrpSpPr/>
          <p:nvPr/>
        </p:nvGrpSpPr>
        <p:grpSpPr>
          <a:xfrm>
            <a:off x="8145242" y="1017737"/>
            <a:ext cx="687704" cy="153887"/>
            <a:chOff x="5906767" y="105437"/>
            <a:chExt cx="687704" cy="153887"/>
          </a:xfrm>
        </p:grpSpPr>
        <p:sp>
          <p:nvSpPr>
            <p:cNvPr id="884" name="Google Shape;884;p37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886" name="Google Shape;886;p37"/>
          <p:cNvSpPr/>
          <p:nvPr/>
        </p:nvSpPr>
        <p:spPr>
          <a:xfrm>
            <a:off x="2439720" y="4273314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10553-3BBD-4919-3E17-D3293747A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0" y="228736"/>
            <a:ext cx="5052439" cy="3713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74191-D3A1-646F-1116-701EC0C8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819" y="2664242"/>
            <a:ext cx="1276274" cy="1276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0A3863-D561-762D-92BA-7EBBECECFA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77" b="22120"/>
          <a:stretch/>
        </p:blipFill>
        <p:spPr>
          <a:xfrm>
            <a:off x="5257043" y="1171624"/>
            <a:ext cx="2146894" cy="12065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1E732-BFA9-14B8-BD0A-A67AC3185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0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42"/>
          <p:cNvGrpSpPr/>
          <p:nvPr/>
        </p:nvGrpSpPr>
        <p:grpSpPr>
          <a:xfrm flipH="1">
            <a:off x="-1673652" y="3626706"/>
            <a:ext cx="7583916" cy="2671449"/>
            <a:chOff x="2524723" y="3626706"/>
            <a:chExt cx="7583916" cy="2671449"/>
          </a:xfrm>
        </p:grpSpPr>
        <p:sp>
          <p:nvSpPr>
            <p:cNvPr id="1069" name="Google Shape;1069;p42"/>
            <p:cNvSpPr/>
            <p:nvPr/>
          </p:nvSpPr>
          <p:spPr>
            <a:xfrm rot="159675">
              <a:off x="2568452" y="4067824"/>
              <a:ext cx="7496458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0" name="Google Shape;1070;p42"/>
            <p:cNvGrpSpPr/>
            <p:nvPr/>
          </p:nvGrpSpPr>
          <p:grpSpPr>
            <a:xfrm>
              <a:off x="3310665" y="3626706"/>
              <a:ext cx="5057067" cy="1375455"/>
              <a:chOff x="3310665" y="3626706"/>
              <a:chExt cx="5057067" cy="1375455"/>
            </a:xfrm>
          </p:grpSpPr>
          <p:grpSp>
            <p:nvGrpSpPr>
              <p:cNvPr id="1071" name="Google Shape;1071;p42"/>
              <p:cNvGrpSpPr/>
              <p:nvPr/>
            </p:nvGrpSpPr>
            <p:grpSpPr>
              <a:xfrm>
                <a:off x="3310665" y="4140506"/>
                <a:ext cx="684544" cy="557036"/>
                <a:chOff x="1997984" y="185639"/>
                <a:chExt cx="978619" cy="796334"/>
              </a:xfrm>
            </p:grpSpPr>
            <p:grpSp>
              <p:nvGrpSpPr>
                <p:cNvPr id="1072" name="Google Shape;1072;p42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1073" name="Google Shape;1073;p42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grpSp>
                  <p:nvGrpSpPr>
                    <p:cNvPr id="1074" name="Google Shape;1074;p42"/>
                    <p:cNvGrpSpPr/>
                    <p:nvPr/>
                  </p:nvGrpSpPr>
                  <p:grpSpPr>
                    <a:xfrm>
                      <a:off x="1997984" y="185639"/>
                      <a:ext cx="978619" cy="796334"/>
                      <a:chOff x="1997984" y="185639"/>
                      <a:chExt cx="978619" cy="796334"/>
                    </a:xfrm>
                  </p:grpSpPr>
                  <p:sp>
                    <p:nvSpPr>
                      <p:cNvPr id="1075" name="Google Shape;1075;p42"/>
                      <p:cNvSpPr/>
                      <p:nvPr/>
                    </p:nvSpPr>
                    <p:spPr>
                      <a:xfrm>
                        <a:off x="2460013" y="766091"/>
                        <a:ext cx="53642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1753" y="5927"/>
                            </a:lnTo>
                            <a:lnTo>
                              <a:pt x="175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6" name="Google Shape;1076;p42"/>
                      <p:cNvSpPr/>
                      <p:nvPr/>
                    </p:nvSpPr>
                    <p:spPr>
                      <a:xfrm>
                        <a:off x="2427394" y="960952"/>
                        <a:ext cx="119830" cy="79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260" extrusionOk="0">
                            <a:moveTo>
                              <a:pt x="137" y="1"/>
                            </a:moveTo>
                            <a:lnTo>
                              <a:pt x="0" y="260"/>
                            </a:lnTo>
                            <a:lnTo>
                              <a:pt x="3916" y="260"/>
                            </a:lnTo>
                            <a:lnTo>
                              <a:pt x="377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7" name="Google Shape;1077;p42"/>
                      <p:cNvSpPr/>
                      <p:nvPr/>
                    </p:nvSpPr>
                    <p:spPr>
                      <a:xfrm>
                        <a:off x="2427394" y="968877"/>
                        <a:ext cx="119830" cy="130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428" extrusionOk="0">
                            <a:moveTo>
                              <a:pt x="0" y="1"/>
                            </a:moveTo>
                            <a:lnTo>
                              <a:pt x="0" y="427"/>
                            </a:lnTo>
                            <a:lnTo>
                              <a:pt x="3916" y="427"/>
                            </a:lnTo>
                            <a:lnTo>
                              <a:pt x="391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8" name="Google Shape;1078;p42"/>
                      <p:cNvSpPr/>
                      <p:nvPr/>
                    </p:nvSpPr>
                    <p:spPr>
                      <a:xfrm>
                        <a:off x="1997984" y="185639"/>
                        <a:ext cx="978619" cy="589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981" h="19274" extrusionOk="0">
                            <a:moveTo>
                              <a:pt x="3475" y="0"/>
                            </a:moveTo>
                            <a:lnTo>
                              <a:pt x="123" y="18649"/>
                            </a:lnTo>
                            <a:lnTo>
                              <a:pt x="1" y="19274"/>
                            </a:lnTo>
                            <a:lnTo>
                              <a:pt x="31981" y="19274"/>
                            </a:lnTo>
                            <a:lnTo>
                              <a:pt x="31859" y="18649"/>
                            </a:lnTo>
                            <a:lnTo>
                              <a:pt x="2850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79" name="Google Shape;1079;p42"/>
                      <p:cNvSpPr/>
                      <p:nvPr/>
                    </p:nvSpPr>
                    <p:spPr>
                      <a:xfrm>
                        <a:off x="2001717" y="185639"/>
                        <a:ext cx="971183" cy="5706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38" h="18650" extrusionOk="0">
                            <a:moveTo>
                              <a:pt x="3353" y="0"/>
                            </a:moveTo>
                            <a:lnTo>
                              <a:pt x="1" y="18649"/>
                            </a:lnTo>
                            <a:lnTo>
                              <a:pt x="31737" y="18649"/>
                            </a:lnTo>
                            <a:lnTo>
                              <a:pt x="28385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0" name="Google Shape;1080;p42"/>
                      <p:cNvSpPr/>
                      <p:nvPr/>
                    </p:nvSpPr>
                    <p:spPr>
                      <a:xfrm>
                        <a:off x="2460013" y="766091"/>
                        <a:ext cx="13556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442" y="5927"/>
                            </a:lnTo>
                            <a:lnTo>
                              <a:pt x="44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1" name="Google Shape;1081;p42"/>
                      <p:cNvSpPr/>
                      <p:nvPr/>
                    </p:nvSpPr>
                    <p:spPr>
                      <a:xfrm>
                        <a:off x="2450221" y="933932"/>
                        <a:ext cx="74174" cy="340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24" h="1113" extrusionOk="0">
                            <a:moveTo>
                              <a:pt x="321" y="0"/>
                            </a:moveTo>
                            <a:lnTo>
                              <a:pt x="1" y="1112"/>
                            </a:lnTo>
                            <a:lnTo>
                              <a:pt x="2423" y="1112"/>
                            </a:lnTo>
                            <a:lnTo>
                              <a:pt x="210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082" name="Google Shape;1082;p42"/>
                    <p:cNvGrpSpPr/>
                    <p:nvPr/>
                  </p:nvGrpSpPr>
                  <p:grpSpPr>
                    <a:xfrm>
                      <a:off x="2016160" y="192157"/>
                      <a:ext cx="944132" cy="551565"/>
                      <a:chOff x="2016160" y="192157"/>
                      <a:chExt cx="944132" cy="551565"/>
                    </a:xfrm>
                  </p:grpSpPr>
                  <p:sp>
                    <p:nvSpPr>
                      <p:cNvPr id="1083" name="Google Shape;1083;p42"/>
                      <p:cNvSpPr/>
                      <p:nvPr/>
                    </p:nvSpPr>
                    <p:spPr>
                      <a:xfrm>
                        <a:off x="2016160" y="439711"/>
                        <a:ext cx="325003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21" h="9935" extrusionOk="0">
                            <a:moveTo>
                              <a:pt x="1738" y="1"/>
                            </a:moveTo>
                            <a:lnTo>
                              <a:pt x="1" y="9935"/>
                            </a:lnTo>
                            <a:lnTo>
                              <a:pt x="10041" y="9935"/>
                            </a:lnTo>
                            <a:lnTo>
                              <a:pt x="10620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4" name="Google Shape;1084;p42"/>
                      <p:cNvSpPr/>
                      <p:nvPr/>
                    </p:nvSpPr>
                    <p:spPr>
                      <a:xfrm>
                        <a:off x="2335073" y="439711"/>
                        <a:ext cx="306337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11" h="9935" extrusionOk="0">
                            <a:moveTo>
                              <a:pt x="549" y="1"/>
                            </a:moveTo>
                            <a:lnTo>
                              <a:pt x="0" y="9935"/>
                            </a:lnTo>
                            <a:lnTo>
                              <a:pt x="10010" y="9935"/>
                            </a:lnTo>
                            <a:lnTo>
                              <a:pt x="9447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5" name="Google Shape;1085;p42"/>
                      <p:cNvSpPr/>
                      <p:nvPr/>
                    </p:nvSpPr>
                    <p:spPr>
                      <a:xfrm>
                        <a:off x="2634372" y="439711"/>
                        <a:ext cx="325921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51" h="9935" extrusionOk="0">
                            <a:moveTo>
                              <a:pt x="1" y="1"/>
                            </a:moveTo>
                            <a:lnTo>
                              <a:pt x="610" y="9935"/>
                            </a:lnTo>
                            <a:lnTo>
                              <a:pt x="10651" y="9935"/>
                            </a:lnTo>
                            <a:lnTo>
                              <a:pt x="889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6" name="Google Shape;1086;p42"/>
                      <p:cNvSpPr/>
                      <p:nvPr/>
                    </p:nvSpPr>
                    <p:spPr>
                      <a:xfrm>
                        <a:off x="2070261" y="192157"/>
                        <a:ext cx="28629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56" h="7878" extrusionOk="0">
                            <a:moveTo>
                              <a:pt x="1387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9355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7" name="Google Shape;1087;p42"/>
                      <p:cNvSpPr/>
                      <p:nvPr/>
                    </p:nvSpPr>
                    <p:spPr>
                      <a:xfrm>
                        <a:off x="2352332" y="192157"/>
                        <a:ext cx="271820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83" h="7878" extrusionOk="0">
                            <a:moveTo>
                              <a:pt x="442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842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088" name="Google Shape;1088;p42"/>
                      <p:cNvSpPr/>
                      <p:nvPr/>
                    </p:nvSpPr>
                    <p:spPr>
                      <a:xfrm>
                        <a:off x="2619470" y="192157"/>
                        <a:ext cx="28580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40" h="7878" extrusionOk="0">
                            <a:moveTo>
                              <a:pt x="0" y="1"/>
                            </a:moveTo>
                            <a:lnTo>
                              <a:pt x="473" y="7878"/>
                            </a:lnTo>
                            <a:lnTo>
                              <a:pt x="9340" y="7878"/>
                            </a:lnTo>
                            <a:lnTo>
                              <a:pt x="796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089" name="Google Shape;1089;p42"/>
                  <p:cNvGrpSpPr/>
                  <p:nvPr/>
                </p:nvGrpSpPr>
                <p:grpSpPr>
                  <a:xfrm>
                    <a:off x="2023627" y="195890"/>
                    <a:ext cx="928282" cy="543181"/>
                    <a:chOff x="2023627" y="195890"/>
                    <a:chExt cx="928282" cy="543181"/>
                  </a:xfrm>
                </p:grpSpPr>
                <p:sp>
                  <p:nvSpPr>
                    <p:cNvPr id="1090" name="Google Shape;1090;p42"/>
                    <p:cNvSpPr/>
                    <p:nvPr/>
                  </p:nvSpPr>
                  <p:spPr>
                    <a:xfrm>
                      <a:off x="2031093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58" y="1"/>
                          </a:moveTo>
                          <a:cubicBezTo>
                            <a:pt x="320" y="107"/>
                            <a:pt x="275" y="138"/>
                            <a:pt x="138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6" y="1189"/>
                            <a:pt x="1417" y="1128"/>
                            <a:pt x="1555" y="1037"/>
                          </a:cubicBezTo>
                          <a:lnTo>
                            <a:pt x="1661" y="229"/>
                          </a:lnTo>
                          <a:cubicBezTo>
                            <a:pt x="1570" y="153"/>
                            <a:pt x="1509" y="107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42"/>
                    <p:cNvSpPr/>
                    <p:nvPr/>
                  </p:nvSpPr>
                  <p:spPr>
                    <a:xfrm>
                      <a:off x="2023627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458" y="1"/>
                          </a:moveTo>
                          <a:cubicBezTo>
                            <a:pt x="351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44" y="1326"/>
                          </a:lnTo>
                          <a:lnTo>
                            <a:pt x="1235" y="1326"/>
                          </a:lnTo>
                          <a:cubicBezTo>
                            <a:pt x="1357" y="1220"/>
                            <a:pt x="1433" y="1174"/>
                            <a:pt x="1570" y="1067"/>
                          </a:cubicBezTo>
                          <a:lnTo>
                            <a:pt x="1692" y="260"/>
                          </a:lnTo>
                          <a:cubicBezTo>
                            <a:pt x="1600" y="153"/>
                            <a:pt x="1540" y="108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42"/>
                    <p:cNvSpPr/>
                    <p:nvPr/>
                  </p:nvSpPr>
                  <p:spPr>
                    <a:xfrm>
                      <a:off x="2037152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58" y="0"/>
                          </a:moveTo>
                          <a:cubicBezTo>
                            <a:pt x="321" y="92"/>
                            <a:pt x="260" y="138"/>
                            <a:pt x="122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57" y="1143"/>
                            <a:pt x="1402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55" y="138"/>
                            <a:pt x="1509" y="92"/>
                            <a:pt x="140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42"/>
                    <p:cNvSpPr/>
                    <p:nvPr/>
                  </p:nvSpPr>
                  <p:spPr>
                    <a:xfrm>
                      <a:off x="2084704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3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20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39" y="138"/>
                            <a:pt x="1509" y="92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42"/>
                    <p:cNvSpPr/>
                    <p:nvPr/>
                  </p:nvSpPr>
                  <p:spPr>
                    <a:xfrm>
                      <a:off x="2133205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2" y="229"/>
                          </a:cubicBezTo>
                          <a:lnTo>
                            <a:pt x="0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41" y="1143"/>
                            <a:pt x="1417" y="1097"/>
                            <a:pt x="1524" y="1006"/>
                          </a:cubicBezTo>
                          <a:lnTo>
                            <a:pt x="1615" y="229"/>
                          </a:lnTo>
                          <a:cubicBezTo>
                            <a:pt x="1524" y="138"/>
                            <a:pt x="1463" y="92"/>
                            <a:pt x="137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42"/>
                    <p:cNvSpPr/>
                    <p:nvPr/>
                  </p:nvSpPr>
                  <p:spPr>
                    <a:xfrm>
                      <a:off x="2180758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12" y="0"/>
                          </a:moveTo>
                          <a:cubicBezTo>
                            <a:pt x="290" y="92"/>
                            <a:pt x="214" y="138"/>
                            <a:pt x="107" y="229"/>
                          </a:cubicBezTo>
                          <a:lnTo>
                            <a:pt x="0" y="1006"/>
                          </a:lnTo>
                          <a:cubicBezTo>
                            <a:pt x="107" y="1097"/>
                            <a:pt x="168" y="1143"/>
                            <a:pt x="259" y="1235"/>
                          </a:cubicBezTo>
                          <a:lnTo>
                            <a:pt x="1234" y="1235"/>
                          </a:lnTo>
                          <a:cubicBezTo>
                            <a:pt x="1341" y="1143"/>
                            <a:pt x="1417" y="1097"/>
                            <a:pt x="1539" y="1006"/>
                          </a:cubicBezTo>
                          <a:lnTo>
                            <a:pt x="1615" y="229"/>
                          </a:lnTo>
                          <a:cubicBezTo>
                            <a:pt x="1509" y="138"/>
                            <a:pt x="1463" y="92"/>
                            <a:pt x="135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42"/>
                    <p:cNvSpPr/>
                    <p:nvPr/>
                  </p:nvSpPr>
                  <p:spPr>
                    <a:xfrm>
                      <a:off x="2228769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81" y="0"/>
                          </a:moveTo>
                          <a:cubicBezTo>
                            <a:pt x="260" y="92"/>
                            <a:pt x="183" y="138"/>
                            <a:pt x="77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00" y="229"/>
                          </a:lnTo>
                          <a:cubicBezTo>
                            <a:pt x="1494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42"/>
                    <p:cNvSpPr/>
                    <p:nvPr/>
                  </p:nvSpPr>
                  <p:spPr>
                    <a:xfrm>
                      <a:off x="2275862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66" y="0"/>
                          </a:moveTo>
                          <a:cubicBezTo>
                            <a:pt x="259" y="92"/>
                            <a:pt x="183" y="138"/>
                            <a:pt x="61" y="229"/>
                          </a:cubicBezTo>
                          <a:lnTo>
                            <a:pt x="0" y="1006"/>
                          </a:lnTo>
                          <a:cubicBezTo>
                            <a:pt x="122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56" y="1143"/>
                            <a:pt x="1433" y="1097"/>
                            <a:pt x="1554" y="1006"/>
                          </a:cubicBezTo>
                          <a:lnTo>
                            <a:pt x="1600" y="229"/>
                          </a:lnTo>
                          <a:cubicBezTo>
                            <a:pt x="1493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8" name="Google Shape;1098;p42"/>
                    <p:cNvSpPr/>
                    <p:nvPr/>
                  </p:nvSpPr>
                  <p:spPr>
                    <a:xfrm>
                      <a:off x="2079104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27" y="1"/>
                          </a:moveTo>
                          <a:cubicBezTo>
                            <a:pt x="306" y="107"/>
                            <a:pt x="245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5" y="1265"/>
                          </a:cubicBezTo>
                          <a:lnTo>
                            <a:pt x="1220" y="1265"/>
                          </a:lnTo>
                          <a:cubicBezTo>
                            <a:pt x="1342" y="1189"/>
                            <a:pt x="1403" y="1128"/>
                            <a:pt x="1540" y="1037"/>
                          </a:cubicBezTo>
                          <a:lnTo>
                            <a:pt x="1662" y="229"/>
                          </a:lnTo>
                          <a:cubicBezTo>
                            <a:pt x="1555" y="153"/>
                            <a:pt x="1509" y="107"/>
                            <a:pt x="140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9" name="Google Shape;1099;p42"/>
                    <p:cNvSpPr/>
                    <p:nvPr/>
                  </p:nvSpPr>
                  <p:spPr>
                    <a:xfrm>
                      <a:off x="2128064" y="658838"/>
                      <a:ext cx="49909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66" extrusionOk="0">
                          <a:moveTo>
                            <a:pt x="442" y="1"/>
                          </a:moveTo>
                          <a:cubicBezTo>
                            <a:pt x="305" y="107"/>
                            <a:pt x="229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7" y="1189"/>
                            <a:pt x="1433" y="1128"/>
                            <a:pt x="1539" y="1037"/>
                          </a:cubicBezTo>
                          <a:lnTo>
                            <a:pt x="1631" y="229"/>
                          </a:lnTo>
                          <a:cubicBezTo>
                            <a:pt x="1539" y="153"/>
                            <a:pt x="1478" y="107"/>
                            <a:pt x="140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42"/>
                    <p:cNvSpPr/>
                    <p:nvPr/>
                  </p:nvSpPr>
                  <p:spPr>
                    <a:xfrm>
                      <a:off x="2177024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396" y="1"/>
                          </a:moveTo>
                          <a:cubicBezTo>
                            <a:pt x="290" y="107"/>
                            <a:pt x="214" y="138"/>
                            <a:pt x="92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59" y="1265"/>
                          </a:cubicBezTo>
                          <a:lnTo>
                            <a:pt x="1234" y="1265"/>
                          </a:lnTo>
                          <a:cubicBezTo>
                            <a:pt x="1356" y="1189"/>
                            <a:pt x="1433" y="1128"/>
                            <a:pt x="1539" y="1037"/>
                          </a:cubicBezTo>
                          <a:lnTo>
                            <a:pt x="1615" y="229"/>
                          </a:lnTo>
                          <a:cubicBezTo>
                            <a:pt x="1509" y="153"/>
                            <a:pt x="1448" y="107"/>
                            <a:pt x="13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42"/>
                    <p:cNvSpPr/>
                    <p:nvPr/>
                  </p:nvSpPr>
                  <p:spPr>
                    <a:xfrm>
                      <a:off x="2225495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382" y="1"/>
                          </a:moveTo>
                          <a:cubicBezTo>
                            <a:pt x="260" y="107"/>
                            <a:pt x="184" y="138"/>
                            <a:pt x="62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60" y="1265"/>
                          </a:cubicBezTo>
                          <a:lnTo>
                            <a:pt x="1235" y="1265"/>
                          </a:lnTo>
                          <a:cubicBezTo>
                            <a:pt x="1342" y="1189"/>
                            <a:pt x="1418" y="1128"/>
                            <a:pt x="1540" y="1037"/>
                          </a:cubicBezTo>
                          <a:lnTo>
                            <a:pt x="1601" y="229"/>
                          </a:lnTo>
                          <a:cubicBezTo>
                            <a:pt x="1494" y="153"/>
                            <a:pt x="1448" y="10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42"/>
                    <p:cNvSpPr/>
                    <p:nvPr/>
                  </p:nvSpPr>
                  <p:spPr>
                    <a:xfrm>
                      <a:off x="2273537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366" y="1"/>
                          </a:moveTo>
                          <a:cubicBezTo>
                            <a:pt x="259" y="107"/>
                            <a:pt x="183" y="138"/>
                            <a:pt x="61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53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56" y="1189"/>
                            <a:pt x="1432" y="1128"/>
                            <a:pt x="1554" y="1037"/>
                          </a:cubicBezTo>
                          <a:lnTo>
                            <a:pt x="1600" y="229"/>
                          </a:lnTo>
                          <a:cubicBezTo>
                            <a:pt x="1493" y="153"/>
                            <a:pt x="1432" y="107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42"/>
                    <p:cNvSpPr/>
                    <p:nvPr/>
                  </p:nvSpPr>
                  <p:spPr>
                    <a:xfrm>
                      <a:off x="207304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58" y="1"/>
                          </a:moveTo>
                          <a:cubicBezTo>
                            <a:pt x="336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60" y="1326"/>
                          </a:lnTo>
                          <a:lnTo>
                            <a:pt x="1250" y="1326"/>
                          </a:lnTo>
                          <a:cubicBezTo>
                            <a:pt x="1372" y="1220"/>
                            <a:pt x="1433" y="1174"/>
                            <a:pt x="1570" y="1067"/>
                          </a:cubicBezTo>
                          <a:lnTo>
                            <a:pt x="1677" y="260"/>
                          </a:lnTo>
                          <a:lnTo>
                            <a:pt x="143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42"/>
                    <p:cNvSpPr/>
                    <p:nvPr/>
                  </p:nvSpPr>
                  <p:spPr>
                    <a:xfrm>
                      <a:off x="212200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42" y="1"/>
                          </a:moveTo>
                          <a:cubicBezTo>
                            <a:pt x="305" y="108"/>
                            <a:pt x="260" y="153"/>
                            <a:pt x="122" y="260"/>
                          </a:cubicBezTo>
                          <a:lnTo>
                            <a:pt x="1" y="1067"/>
                          </a:lnTo>
                          <a:cubicBezTo>
                            <a:pt x="122" y="1174"/>
                            <a:pt x="183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402" y="1220"/>
                            <a:pt x="1448" y="1174"/>
                            <a:pt x="1585" y="1067"/>
                          </a:cubicBezTo>
                          <a:lnTo>
                            <a:pt x="1676" y="260"/>
                          </a:lnTo>
                          <a:cubicBezTo>
                            <a:pt x="1585" y="153"/>
                            <a:pt x="1524" y="108"/>
                            <a:pt x="141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42"/>
                    <p:cNvSpPr/>
                    <p:nvPr/>
                  </p:nvSpPr>
                  <p:spPr>
                    <a:xfrm>
                      <a:off x="2171884" y="698465"/>
                      <a:ext cx="5039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327" extrusionOk="0">
                          <a:moveTo>
                            <a:pt x="412" y="1"/>
                          </a:moveTo>
                          <a:cubicBezTo>
                            <a:pt x="275" y="108"/>
                            <a:pt x="199" y="153"/>
                            <a:pt x="92" y="260"/>
                          </a:cubicBezTo>
                          <a:lnTo>
                            <a:pt x="1" y="1067"/>
                          </a:lnTo>
                          <a:cubicBezTo>
                            <a:pt x="107" y="1174"/>
                            <a:pt x="168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87" y="1220"/>
                            <a:pt x="1463" y="1174"/>
                            <a:pt x="1570" y="1067"/>
                          </a:cubicBezTo>
                          <a:lnTo>
                            <a:pt x="1646" y="260"/>
                          </a:lnTo>
                          <a:cubicBezTo>
                            <a:pt x="1540" y="153"/>
                            <a:pt x="1479" y="108"/>
                            <a:pt x="138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42"/>
                    <p:cNvSpPr/>
                    <p:nvPr/>
                  </p:nvSpPr>
                  <p:spPr>
                    <a:xfrm>
                      <a:off x="2220844" y="698465"/>
                      <a:ext cx="49909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31" y="260"/>
                          </a:lnTo>
                          <a:cubicBezTo>
                            <a:pt x="1539" y="153"/>
                            <a:pt x="1478" y="108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42"/>
                    <p:cNvSpPr/>
                    <p:nvPr/>
                  </p:nvSpPr>
                  <p:spPr>
                    <a:xfrm>
                      <a:off x="227026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16" y="260"/>
                          </a:lnTo>
                          <a:cubicBezTo>
                            <a:pt x="1524" y="153"/>
                            <a:pt x="1463" y="108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42"/>
                    <p:cNvSpPr/>
                    <p:nvPr/>
                  </p:nvSpPr>
                  <p:spPr>
                    <a:xfrm>
                      <a:off x="2393336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6" y="0"/>
                          </a:moveTo>
                          <a:cubicBezTo>
                            <a:pt x="184" y="92"/>
                            <a:pt x="123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3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42" y="1143"/>
                            <a:pt x="1403" y="1097"/>
                            <a:pt x="1524" y="1006"/>
                          </a:cubicBezTo>
                          <a:lnTo>
                            <a:pt x="1540" y="229"/>
                          </a:lnTo>
                          <a:cubicBezTo>
                            <a:pt x="1418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42"/>
                    <p:cNvSpPr/>
                    <p:nvPr/>
                  </p:nvSpPr>
                  <p:spPr>
                    <a:xfrm>
                      <a:off x="2440429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5" y="0"/>
                          </a:moveTo>
                          <a:cubicBezTo>
                            <a:pt x="183" y="92"/>
                            <a:pt x="138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72" y="1143"/>
                            <a:pt x="1418" y="1097"/>
                            <a:pt x="1539" y="1006"/>
                          </a:cubicBezTo>
                          <a:lnTo>
                            <a:pt x="1539" y="229"/>
                          </a:lnTo>
                          <a:cubicBezTo>
                            <a:pt x="1433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42"/>
                    <p:cNvSpPr/>
                    <p:nvPr/>
                  </p:nvSpPr>
                  <p:spPr>
                    <a:xfrm>
                      <a:off x="2487982" y="620618"/>
                      <a:ext cx="4758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35" extrusionOk="0">
                          <a:moveTo>
                            <a:pt x="290" y="0"/>
                          </a:moveTo>
                          <a:cubicBezTo>
                            <a:pt x="184" y="92"/>
                            <a:pt x="123" y="138"/>
                            <a:pt x="1" y="229"/>
                          </a:cubicBezTo>
                          <a:lnTo>
                            <a:pt x="1" y="1006"/>
                          </a:lnTo>
                          <a:cubicBezTo>
                            <a:pt x="123" y="1097"/>
                            <a:pt x="184" y="1143"/>
                            <a:pt x="290" y="1235"/>
                          </a:cubicBezTo>
                          <a:lnTo>
                            <a:pt x="1265" y="1235"/>
                          </a:lnTo>
                          <a:cubicBezTo>
                            <a:pt x="1372" y="1143"/>
                            <a:pt x="1433" y="1097"/>
                            <a:pt x="1555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42"/>
                    <p:cNvSpPr/>
                    <p:nvPr/>
                  </p:nvSpPr>
                  <p:spPr>
                    <a:xfrm>
                      <a:off x="2536024" y="620618"/>
                      <a:ext cx="4709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235" extrusionOk="0">
                          <a:moveTo>
                            <a:pt x="259" y="0"/>
                          </a:moveTo>
                          <a:cubicBezTo>
                            <a:pt x="168" y="92"/>
                            <a:pt x="107" y="138"/>
                            <a:pt x="0" y="229"/>
                          </a:cubicBezTo>
                          <a:lnTo>
                            <a:pt x="15" y="1006"/>
                          </a:lnTo>
                          <a:cubicBezTo>
                            <a:pt x="137" y="1097"/>
                            <a:pt x="183" y="1143"/>
                            <a:pt x="305" y="1235"/>
                          </a:cubicBezTo>
                          <a:lnTo>
                            <a:pt x="1280" y="1235"/>
                          </a:lnTo>
                          <a:cubicBezTo>
                            <a:pt x="1371" y="1143"/>
                            <a:pt x="1432" y="1097"/>
                            <a:pt x="1539" y="1006"/>
                          </a:cubicBezTo>
                          <a:lnTo>
                            <a:pt x="1524" y="229"/>
                          </a:lnTo>
                          <a:cubicBezTo>
                            <a:pt x="1402" y="138"/>
                            <a:pt x="1326" y="92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2" name="Google Shape;1112;p42"/>
                    <p:cNvSpPr/>
                    <p:nvPr/>
                  </p:nvSpPr>
                  <p:spPr>
                    <a:xfrm>
                      <a:off x="2583086" y="620618"/>
                      <a:ext cx="4807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235" extrusionOk="0">
                          <a:moveTo>
                            <a:pt x="275" y="0"/>
                          </a:moveTo>
                          <a:cubicBezTo>
                            <a:pt x="168" y="92"/>
                            <a:pt x="123" y="138"/>
                            <a:pt x="1" y="229"/>
                          </a:cubicBezTo>
                          <a:lnTo>
                            <a:pt x="47" y="1006"/>
                          </a:lnTo>
                          <a:cubicBezTo>
                            <a:pt x="153" y="1097"/>
                            <a:pt x="214" y="1143"/>
                            <a:pt x="321" y="1235"/>
                          </a:cubicBezTo>
                          <a:lnTo>
                            <a:pt x="1296" y="1235"/>
                          </a:lnTo>
                          <a:cubicBezTo>
                            <a:pt x="1387" y="1143"/>
                            <a:pt x="1448" y="1097"/>
                            <a:pt x="1570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3" name="Google Shape;1113;p42"/>
                    <p:cNvSpPr/>
                    <p:nvPr/>
                  </p:nvSpPr>
                  <p:spPr>
                    <a:xfrm>
                      <a:off x="2391469" y="658838"/>
                      <a:ext cx="47583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66" extrusionOk="0">
                          <a:moveTo>
                            <a:pt x="321" y="1"/>
                          </a:moveTo>
                          <a:cubicBezTo>
                            <a:pt x="199" y="107"/>
                            <a:pt x="153" y="138"/>
                            <a:pt x="31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90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33" y="1128"/>
                            <a:pt x="1540" y="1037"/>
                          </a:cubicBezTo>
                          <a:lnTo>
                            <a:pt x="1555" y="229"/>
                          </a:lnTo>
                          <a:cubicBezTo>
                            <a:pt x="1464" y="153"/>
                            <a:pt x="1387" y="107"/>
                            <a:pt x="129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4" name="Google Shape;1114;p42"/>
                    <p:cNvSpPr/>
                    <p:nvPr/>
                  </p:nvSpPr>
                  <p:spPr>
                    <a:xfrm>
                      <a:off x="2440429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305" y="1"/>
                          </a:moveTo>
                          <a:cubicBezTo>
                            <a:pt x="183" y="107"/>
                            <a:pt x="138" y="138"/>
                            <a:pt x="16" y="229"/>
                          </a:cubicBezTo>
                          <a:lnTo>
                            <a:pt x="1" y="1037"/>
                          </a:lnTo>
                          <a:cubicBezTo>
                            <a:pt x="107" y="1113"/>
                            <a:pt x="168" y="1174"/>
                            <a:pt x="275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18" y="1128"/>
                            <a:pt x="1539" y="1037"/>
                          </a:cubicBezTo>
                          <a:lnTo>
                            <a:pt x="1539" y="229"/>
                          </a:lnTo>
                          <a:cubicBezTo>
                            <a:pt x="1433" y="153"/>
                            <a:pt x="1372" y="10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5" name="Google Shape;1115;p42"/>
                    <p:cNvSpPr/>
                    <p:nvPr/>
                  </p:nvSpPr>
                  <p:spPr>
                    <a:xfrm>
                      <a:off x="2488930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274" y="1"/>
                          </a:moveTo>
                          <a:cubicBezTo>
                            <a:pt x="168" y="107"/>
                            <a:pt x="107" y="138"/>
                            <a:pt x="0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71" y="1189"/>
                            <a:pt x="1417" y="1128"/>
                            <a:pt x="1539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41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6" name="Google Shape;1116;p42"/>
                    <p:cNvSpPr/>
                    <p:nvPr/>
                  </p:nvSpPr>
                  <p:spPr>
                    <a:xfrm>
                      <a:off x="2536942" y="658838"/>
                      <a:ext cx="4804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266" extrusionOk="0">
                          <a:moveTo>
                            <a:pt x="290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16" y="1037"/>
                          </a:lnTo>
                          <a:cubicBezTo>
                            <a:pt x="138" y="1113"/>
                            <a:pt x="199" y="1174"/>
                            <a:pt x="305" y="1265"/>
                          </a:cubicBezTo>
                          <a:lnTo>
                            <a:pt x="1280" y="1265"/>
                          </a:lnTo>
                          <a:cubicBezTo>
                            <a:pt x="1402" y="1189"/>
                            <a:pt x="1448" y="1128"/>
                            <a:pt x="157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7" name="Google Shape;1117;p42"/>
                    <p:cNvSpPr/>
                    <p:nvPr/>
                  </p:nvSpPr>
                  <p:spPr>
                    <a:xfrm>
                      <a:off x="2584953" y="658838"/>
                      <a:ext cx="4853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266" extrusionOk="0">
                          <a:moveTo>
                            <a:pt x="260" y="1"/>
                          </a:moveTo>
                          <a:cubicBezTo>
                            <a:pt x="168" y="107"/>
                            <a:pt x="107" y="138"/>
                            <a:pt x="1" y="229"/>
                          </a:cubicBezTo>
                          <a:lnTo>
                            <a:pt x="31" y="1037"/>
                          </a:lnTo>
                          <a:cubicBezTo>
                            <a:pt x="168" y="1113"/>
                            <a:pt x="229" y="1174"/>
                            <a:pt x="336" y="1265"/>
                          </a:cubicBezTo>
                          <a:lnTo>
                            <a:pt x="1311" y="1265"/>
                          </a:lnTo>
                          <a:cubicBezTo>
                            <a:pt x="1402" y="1189"/>
                            <a:pt x="1463" y="1128"/>
                            <a:pt x="1585" y="1037"/>
                          </a:cubicBezTo>
                          <a:lnTo>
                            <a:pt x="1540" y="229"/>
                          </a:lnTo>
                          <a:cubicBezTo>
                            <a:pt x="1402" y="153"/>
                            <a:pt x="1357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8" name="Google Shape;1118;p42"/>
                    <p:cNvSpPr/>
                    <p:nvPr/>
                  </p:nvSpPr>
                  <p:spPr>
                    <a:xfrm>
                      <a:off x="2389603" y="698465"/>
                      <a:ext cx="48991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327" extrusionOk="0">
                          <a:moveTo>
                            <a:pt x="351" y="1"/>
                          </a:moveTo>
                          <a:cubicBezTo>
                            <a:pt x="214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23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418" y="1220"/>
                            <a:pt x="1464" y="1174"/>
                            <a:pt x="1585" y="1067"/>
                          </a:cubicBezTo>
                          <a:lnTo>
                            <a:pt x="1601" y="260"/>
                          </a:lnTo>
                          <a:cubicBezTo>
                            <a:pt x="1494" y="153"/>
                            <a:pt x="1433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9" name="Google Shape;1119;p42"/>
                    <p:cNvSpPr/>
                    <p:nvPr/>
                  </p:nvSpPr>
                  <p:spPr>
                    <a:xfrm>
                      <a:off x="2439970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305" y="1"/>
                          </a:moveTo>
                          <a:cubicBezTo>
                            <a:pt x="183" y="108"/>
                            <a:pt x="122" y="153"/>
                            <a:pt x="16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387" y="1220"/>
                            <a:pt x="1433" y="1174"/>
                            <a:pt x="1554" y="1067"/>
                          </a:cubicBezTo>
                          <a:lnTo>
                            <a:pt x="1554" y="260"/>
                          </a:lnTo>
                          <a:cubicBezTo>
                            <a:pt x="1448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" name="Google Shape;1120;p42"/>
                    <p:cNvSpPr/>
                    <p:nvPr/>
                  </p:nvSpPr>
                  <p:spPr>
                    <a:xfrm>
                      <a:off x="2489389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90" y="1326"/>
                          </a:cubicBezTo>
                          <a:lnTo>
                            <a:pt x="1280" y="1326"/>
                          </a:lnTo>
                          <a:cubicBezTo>
                            <a:pt x="1387" y="1220"/>
                            <a:pt x="1448" y="1174"/>
                            <a:pt x="1554" y="1067"/>
                          </a:cubicBezTo>
                          <a:lnTo>
                            <a:pt x="1539" y="260"/>
                          </a:lnTo>
                          <a:cubicBezTo>
                            <a:pt x="1433" y="153"/>
                            <a:pt x="1356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1" name="Google Shape;1121;p42"/>
                    <p:cNvSpPr/>
                    <p:nvPr/>
                  </p:nvSpPr>
                  <p:spPr>
                    <a:xfrm>
                      <a:off x="253740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84" y="108"/>
                            <a:pt x="123" y="153"/>
                            <a:pt x="1" y="260"/>
                          </a:cubicBezTo>
                          <a:lnTo>
                            <a:pt x="31" y="1067"/>
                          </a:lnTo>
                          <a:cubicBezTo>
                            <a:pt x="138" y="1174"/>
                            <a:pt x="214" y="1220"/>
                            <a:pt x="336" y="1326"/>
                          </a:cubicBezTo>
                          <a:lnTo>
                            <a:pt x="1326" y="1326"/>
                          </a:lnTo>
                          <a:cubicBezTo>
                            <a:pt x="1433" y="1220"/>
                            <a:pt x="1494" y="1174"/>
                            <a:pt x="1616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2" name="Google Shape;1122;p42"/>
                    <p:cNvSpPr/>
                    <p:nvPr/>
                  </p:nvSpPr>
                  <p:spPr>
                    <a:xfrm>
                      <a:off x="258544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22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52" y="1174"/>
                            <a:pt x="229" y="1220"/>
                            <a:pt x="350" y="1326"/>
                          </a:cubicBezTo>
                          <a:lnTo>
                            <a:pt x="1341" y="1326"/>
                          </a:lnTo>
                          <a:cubicBezTo>
                            <a:pt x="1447" y="1220"/>
                            <a:pt x="1508" y="1174"/>
                            <a:pt x="1615" y="1067"/>
                          </a:cubicBezTo>
                          <a:lnTo>
                            <a:pt x="1585" y="260"/>
                          </a:lnTo>
                          <a:cubicBezTo>
                            <a:pt x="1463" y="153"/>
                            <a:pt x="141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3" name="Google Shape;1123;p42"/>
                    <p:cNvSpPr/>
                    <p:nvPr/>
                  </p:nvSpPr>
                  <p:spPr>
                    <a:xfrm>
                      <a:off x="2816197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22"/>
                            <a:pt x="1" y="198"/>
                          </a:cubicBezTo>
                          <a:lnTo>
                            <a:pt x="92" y="853"/>
                          </a:lnTo>
                          <a:lnTo>
                            <a:pt x="382" y="1051"/>
                          </a:lnTo>
                          <a:lnTo>
                            <a:pt x="1281" y="1051"/>
                          </a:lnTo>
                          <a:cubicBezTo>
                            <a:pt x="1372" y="975"/>
                            <a:pt x="1418" y="929"/>
                            <a:pt x="1509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4" name="Google Shape;1124;p42"/>
                    <p:cNvSpPr/>
                    <p:nvPr/>
                  </p:nvSpPr>
                  <p:spPr>
                    <a:xfrm>
                      <a:off x="2860965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0" y="198"/>
                          </a:cubicBezTo>
                          <a:lnTo>
                            <a:pt x="107" y="853"/>
                          </a:lnTo>
                          <a:lnTo>
                            <a:pt x="381" y="1051"/>
                          </a:lnTo>
                          <a:lnTo>
                            <a:pt x="1280" y="1051"/>
                          </a:lnTo>
                          <a:cubicBezTo>
                            <a:pt x="1372" y="975"/>
                            <a:pt x="1417" y="929"/>
                            <a:pt x="1509" y="853"/>
                          </a:cubicBezTo>
                          <a:lnTo>
                            <a:pt x="1402" y="198"/>
                          </a:lnTo>
                          <a:cubicBezTo>
                            <a:pt x="1280" y="122"/>
                            <a:pt x="1204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5" name="Google Shape;1125;p42"/>
                    <p:cNvSpPr/>
                    <p:nvPr/>
                  </p:nvSpPr>
                  <p:spPr>
                    <a:xfrm>
                      <a:off x="2820879" y="476554"/>
                      <a:ext cx="4709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098" extrusionOk="0">
                          <a:moveTo>
                            <a:pt x="22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92" y="900"/>
                          </a:lnTo>
                          <a:cubicBezTo>
                            <a:pt x="229" y="976"/>
                            <a:pt x="290" y="1021"/>
                            <a:pt x="396" y="1098"/>
                          </a:cubicBezTo>
                          <a:lnTo>
                            <a:pt x="1310" y="1098"/>
                          </a:lnTo>
                          <a:cubicBezTo>
                            <a:pt x="1387" y="1037"/>
                            <a:pt x="1448" y="976"/>
                            <a:pt x="1539" y="900"/>
                          </a:cubicBezTo>
                          <a:lnTo>
                            <a:pt x="1432" y="214"/>
                          </a:lnTo>
                          <a:cubicBezTo>
                            <a:pt x="1310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6" name="Google Shape;1126;p42"/>
                    <p:cNvSpPr/>
                    <p:nvPr/>
                  </p:nvSpPr>
                  <p:spPr>
                    <a:xfrm>
                      <a:off x="2865157" y="476554"/>
                      <a:ext cx="48042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09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38"/>
                            <a:pt x="1" y="214"/>
                          </a:cubicBezTo>
                          <a:lnTo>
                            <a:pt x="122" y="900"/>
                          </a:lnTo>
                          <a:cubicBezTo>
                            <a:pt x="229" y="976"/>
                            <a:pt x="305" y="1021"/>
                            <a:pt x="427" y="1098"/>
                          </a:cubicBezTo>
                          <a:lnTo>
                            <a:pt x="1341" y="1098"/>
                          </a:lnTo>
                          <a:cubicBezTo>
                            <a:pt x="1433" y="1037"/>
                            <a:pt x="1463" y="976"/>
                            <a:pt x="1570" y="900"/>
                          </a:cubicBezTo>
                          <a:lnTo>
                            <a:pt x="1448" y="214"/>
                          </a:lnTo>
                          <a:cubicBezTo>
                            <a:pt x="1341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7" name="Google Shape;1127;p42"/>
                    <p:cNvSpPr/>
                    <p:nvPr/>
                  </p:nvSpPr>
                  <p:spPr>
                    <a:xfrm>
                      <a:off x="2825530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92" y="914"/>
                          </a:lnTo>
                          <a:cubicBezTo>
                            <a:pt x="214" y="991"/>
                            <a:pt x="290" y="1052"/>
                            <a:pt x="397" y="1128"/>
                          </a:cubicBezTo>
                          <a:lnTo>
                            <a:pt x="1311" y="1128"/>
                          </a:lnTo>
                          <a:cubicBezTo>
                            <a:pt x="1417" y="1052"/>
                            <a:pt x="1463" y="991"/>
                            <a:pt x="1570" y="914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" name="Google Shape;1128;p42"/>
                    <p:cNvSpPr/>
                    <p:nvPr/>
                  </p:nvSpPr>
                  <p:spPr>
                    <a:xfrm>
                      <a:off x="2871216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07" y="914"/>
                          </a:lnTo>
                          <a:cubicBezTo>
                            <a:pt x="229" y="991"/>
                            <a:pt x="305" y="1052"/>
                            <a:pt x="412" y="1128"/>
                          </a:cubicBezTo>
                          <a:lnTo>
                            <a:pt x="1326" y="1128"/>
                          </a:lnTo>
                          <a:cubicBezTo>
                            <a:pt x="1418" y="1052"/>
                            <a:pt x="1463" y="991"/>
                            <a:pt x="1555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50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" name="Google Shape;1129;p42"/>
                    <p:cNvSpPr/>
                    <p:nvPr/>
                  </p:nvSpPr>
                  <p:spPr>
                    <a:xfrm>
                      <a:off x="2830671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37"/>
                            <a:pt x="0" y="214"/>
                          </a:cubicBezTo>
                          <a:lnTo>
                            <a:pt x="107" y="945"/>
                          </a:lnTo>
                          <a:cubicBezTo>
                            <a:pt x="213" y="1021"/>
                            <a:pt x="290" y="1067"/>
                            <a:pt x="411" y="1143"/>
                          </a:cubicBezTo>
                          <a:lnTo>
                            <a:pt x="1341" y="1143"/>
                          </a:lnTo>
                          <a:cubicBezTo>
                            <a:pt x="1432" y="1067"/>
                            <a:pt x="1493" y="1021"/>
                            <a:pt x="1585" y="945"/>
                          </a:cubicBezTo>
                          <a:lnTo>
                            <a:pt x="1478" y="214"/>
                          </a:lnTo>
                          <a:cubicBezTo>
                            <a:pt x="1356" y="122"/>
                            <a:pt x="1280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0" name="Google Shape;1130;p42"/>
                    <p:cNvSpPr/>
                    <p:nvPr/>
                  </p:nvSpPr>
                  <p:spPr>
                    <a:xfrm>
                      <a:off x="2877275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23" y="945"/>
                          </a:lnTo>
                          <a:cubicBezTo>
                            <a:pt x="229" y="1021"/>
                            <a:pt x="305" y="1067"/>
                            <a:pt x="427" y="1143"/>
                          </a:cubicBezTo>
                          <a:lnTo>
                            <a:pt x="1357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1" name="Google Shape;1131;p42"/>
                    <p:cNvSpPr/>
                    <p:nvPr/>
                  </p:nvSpPr>
                  <p:spPr>
                    <a:xfrm>
                      <a:off x="2788229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4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214" y="1052"/>
                            <a:pt x="290" y="1082"/>
                            <a:pt x="397" y="1174"/>
                          </a:cubicBezTo>
                          <a:lnTo>
                            <a:pt x="1357" y="1174"/>
                          </a:lnTo>
                          <a:cubicBezTo>
                            <a:pt x="1448" y="1082"/>
                            <a:pt x="1509" y="1052"/>
                            <a:pt x="160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2" name="Google Shape;1132;p42"/>
                    <p:cNvSpPr/>
                    <p:nvPr/>
                  </p:nvSpPr>
                  <p:spPr>
                    <a:xfrm>
                      <a:off x="2836240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199" y="1052"/>
                            <a:pt x="275" y="1082"/>
                            <a:pt x="397" y="1174"/>
                          </a:cubicBezTo>
                          <a:lnTo>
                            <a:pt x="1342" y="1174"/>
                          </a:lnTo>
                          <a:cubicBezTo>
                            <a:pt x="1448" y="1082"/>
                            <a:pt x="1494" y="1052"/>
                            <a:pt x="1601" y="945"/>
                          </a:cubicBezTo>
                          <a:lnTo>
                            <a:pt x="1479" y="214"/>
                          </a:lnTo>
                          <a:cubicBezTo>
                            <a:pt x="1342" y="138"/>
                            <a:pt x="1296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3" name="Google Shape;1133;p42"/>
                    <p:cNvSpPr/>
                    <p:nvPr/>
                  </p:nvSpPr>
                  <p:spPr>
                    <a:xfrm>
                      <a:off x="2882416" y="583317"/>
                      <a:ext cx="49909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122" y="945"/>
                          </a:lnTo>
                          <a:cubicBezTo>
                            <a:pt x="244" y="1052"/>
                            <a:pt x="305" y="1082"/>
                            <a:pt x="427" y="1174"/>
                          </a:cubicBezTo>
                          <a:lnTo>
                            <a:pt x="1387" y="1174"/>
                          </a:lnTo>
                          <a:cubicBezTo>
                            <a:pt x="1478" y="1082"/>
                            <a:pt x="1539" y="1052"/>
                            <a:pt x="1631" y="945"/>
                          </a:cubicBezTo>
                          <a:lnTo>
                            <a:pt x="1493" y="214"/>
                          </a:lnTo>
                          <a:cubicBezTo>
                            <a:pt x="1356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4" name="Google Shape;1134;p42"/>
                    <p:cNvSpPr/>
                    <p:nvPr/>
                  </p:nvSpPr>
                  <p:spPr>
                    <a:xfrm>
                      <a:off x="2698724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46" y="1006"/>
                          </a:lnTo>
                          <a:cubicBezTo>
                            <a:pt x="168" y="1097"/>
                            <a:pt x="244" y="1143"/>
                            <a:pt x="351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493" y="1097"/>
                            <a:pt x="1600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5" name="Google Shape;1135;p42"/>
                    <p:cNvSpPr/>
                    <p:nvPr/>
                  </p:nvSpPr>
                  <p:spPr>
                    <a:xfrm>
                      <a:off x="2746276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77" y="1006"/>
                          </a:lnTo>
                          <a:cubicBezTo>
                            <a:pt x="183" y="1097"/>
                            <a:pt x="259" y="1143"/>
                            <a:pt x="381" y="1235"/>
                          </a:cubicBezTo>
                          <a:lnTo>
                            <a:pt x="1356" y="1235"/>
                          </a:lnTo>
                          <a:cubicBezTo>
                            <a:pt x="1448" y="1143"/>
                            <a:pt x="1509" y="1097"/>
                            <a:pt x="1600" y="1006"/>
                          </a:cubicBezTo>
                          <a:lnTo>
                            <a:pt x="1509" y="229"/>
                          </a:lnTo>
                          <a:cubicBezTo>
                            <a:pt x="1387" y="138"/>
                            <a:pt x="1311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" name="Google Shape;1136;p42"/>
                    <p:cNvSpPr/>
                    <p:nvPr/>
                  </p:nvSpPr>
                  <p:spPr>
                    <a:xfrm>
                      <a:off x="2793370" y="620618"/>
                      <a:ext cx="49909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107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14" y="1097"/>
                            <a:pt x="290" y="1143"/>
                            <a:pt x="412" y="1235"/>
                          </a:cubicBezTo>
                          <a:lnTo>
                            <a:pt x="1371" y="1235"/>
                          </a:lnTo>
                          <a:cubicBezTo>
                            <a:pt x="1478" y="1143"/>
                            <a:pt x="1524" y="1097"/>
                            <a:pt x="1630" y="1006"/>
                          </a:cubicBezTo>
                          <a:lnTo>
                            <a:pt x="1509" y="229"/>
                          </a:lnTo>
                          <a:cubicBezTo>
                            <a:pt x="1402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" name="Google Shape;1137;p42"/>
                    <p:cNvSpPr/>
                    <p:nvPr/>
                  </p:nvSpPr>
                  <p:spPr>
                    <a:xfrm>
                      <a:off x="2839973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107" y="138"/>
                            <a:pt x="1" y="229"/>
                          </a:cubicBezTo>
                          <a:lnTo>
                            <a:pt x="123" y="1006"/>
                          </a:lnTo>
                          <a:cubicBezTo>
                            <a:pt x="260" y="1097"/>
                            <a:pt x="336" y="1143"/>
                            <a:pt x="443" y="1235"/>
                          </a:cubicBezTo>
                          <a:lnTo>
                            <a:pt x="1418" y="1235"/>
                          </a:lnTo>
                          <a:cubicBezTo>
                            <a:pt x="1509" y="1143"/>
                            <a:pt x="1570" y="1097"/>
                            <a:pt x="1662" y="1006"/>
                          </a:cubicBezTo>
                          <a:lnTo>
                            <a:pt x="1555" y="229"/>
                          </a:lnTo>
                          <a:cubicBezTo>
                            <a:pt x="1418" y="138"/>
                            <a:pt x="1357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8" name="Google Shape;1138;p42"/>
                    <p:cNvSpPr/>
                    <p:nvPr/>
                  </p:nvSpPr>
                  <p:spPr>
                    <a:xfrm>
                      <a:off x="2069802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396" y="0"/>
                          </a:moveTo>
                          <a:lnTo>
                            <a:pt x="107" y="198"/>
                          </a:lnTo>
                          <a:lnTo>
                            <a:pt x="0" y="853"/>
                          </a:lnTo>
                          <a:cubicBezTo>
                            <a:pt x="91" y="929"/>
                            <a:pt x="137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2" y="853"/>
                          </a:lnTo>
                          <a:lnTo>
                            <a:pt x="1508" y="198"/>
                          </a:lnTo>
                          <a:cubicBezTo>
                            <a:pt x="1402" y="122"/>
                            <a:pt x="1356" y="61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9" name="Google Shape;1139;p42"/>
                    <p:cNvSpPr/>
                    <p:nvPr/>
                  </p:nvSpPr>
                  <p:spPr>
                    <a:xfrm>
                      <a:off x="211362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22" y="975"/>
                            <a:pt x="229" y="1051"/>
                          </a:cubicBezTo>
                          <a:lnTo>
                            <a:pt x="1112" y="1051"/>
                          </a:lnTo>
                          <a:lnTo>
                            <a:pt x="1402" y="853"/>
                          </a:lnTo>
                          <a:lnTo>
                            <a:pt x="1493" y="198"/>
                          </a:lnTo>
                          <a:cubicBezTo>
                            <a:pt x="1417" y="122"/>
                            <a:pt x="1371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0" name="Google Shape;1140;p42"/>
                    <p:cNvSpPr/>
                    <p:nvPr/>
                  </p:nvSpPr>
                  <p:spPr>
                    <a:xfrm>
                      <a:off x="2158358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82" y="0"/>
                          </a:moveTo>
                          <a:lnTo>
                            <a:pt x="92" y="198"/>
                          </a:lnTo>
                          <a:lnTo>
                            <a:pt x="1" y="853"/>
                          </a:lnTo>
                          <a:cubicBezTo>
                            <a:pt x="77" y="929"/>
                            <a:pt x="138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3" y="853"/>
                          </a:lnTo>
                          <a:lnTo>
                            <a:pt x="1479" y="198"/>
                          </a:lnTo>
                          <a:cubicBezTo>
                            <a:pt x="1387" y="122"/>
                            <a:pt x="1326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1" name="Google Shape;1141;p42"/>
                    <p:cNvSpPr/>
                    <p:nvPr/>
                  </p:nvSpPr>
                  <p:spPr>
                    <a:xfrm>
                      <a:off x="220220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51" y="0"/>
                          </a:moveTo>
                          <a:lnTo>
                            <a:pt x="76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2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93" y="198"/>
                          </a:lnTo>
                          <a:cubicBezTo>
                            <a:pt x="1402" y="122"/>
                            <a:pt x="1341" y="61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2" name="Google Shape;1142;p42"/>
                    <p:cNvSpPr/>
                    <p:nvPr/>
                  </p:nvSpPr>
                  <p:spPr>
                    <a:xfrm>
                      <a:off x="2246486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51" y="0"/>
                          </a:moveTo>
                          <a:lnTo>
                            <a:pt x="77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78" y="198"/>
                          </a:lnTo>
                          <a:cubicBezTo>
                            <a:pt x="1387" y="122"/>
                            <a:pt x="1341" y="61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3" name="Google Shape;1143;p42"/>
                    <p:cNvSpPr/>
                    <p:nvPr/>
                  </p:nvSpPr>
                  <p:spPr>
                    <a:xfrm>
                      <a:off x="2291254" y="443934"/>
                      <a:ext cx="44768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52" extrusionOk="0">
                          <a:moveTo>
                            <a:pt x="320" y="0"/>
                          </a:moveTo>
                          <a:cubicBezTo>
                            <a:pt x="229" y="76"/>
                            <a:pt x="168" y="122"/>
                            <a:pt x="61" y="198"/>
                          </a:cubicBez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58" y="1051"/>
                          </a:lnTo>
                          <a:cubicBezTo>
                            <a:pt x="1249" y="975"/>
                            <a:pt x="1310" y="929"/>
                            <a:pt x="1432" y="853"/>
                          </a:cubicBezTo>
                          <a:lnTo>
                            <a:pt x="1463" y="198"/>
                          </a:lnTo>
                          <a:cubicBezTo>
                            <a:pt x="1371" y="122"/>
                            <a:pt x="1310" y="61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4" name="Google Shape;1144;p42"/>
                    <p:cNvSpPr/>
                    <p:nvPr/>
                  </p:nvSpPr>
                  <p:spPr>
                    <a:xfrm>
                      <a:off x="2062795" y="476554"/>
                      <a:ext cx="4758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098" extrusionOk="0">
                          <a:moveTo>
                            <a:pt x="412" y="1"/>
                          </a:moveTo>
                          <a:cubicBezTo>
                            <a:pt x="305" y="92"/>
                            <a:pt x="229" y="138"/>
                            <a:pt x="10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22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50" y="1037"/>
                            <a:pt x="1326" y="976"/>
                            <a:pt x="1448" y="900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92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5" name="Google Shape;1145;p42"/>
                    <p:cNvSpPr/>
                    <p:nvPr/>
                  </p:nvSpPr>
                  <p:spPr>
                    <a:xfrm>
                      <a:off x="2107562" y="476554"/>
                      <a:ext cx="4712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098" extrusionOk="0">
                          <a:moveTo>
                            <a:pt x="396" y="1"/>
                          </a:moveTo>
                          <a:cubicBezTo>
                            <a:pt x="290" y="92"/>
                            <a:pt x="229" y="138"/>
                            <a:pt x="122" y="214"/>
                          </a:cubicBezTo>
                          <a:lnTo>
                            <a:pt x="0" y="900"/>
                          </a:lnTo>
                          <a:cubicBezTo>
                            <a:pt x="76" y="976"/>
                            <a:pt x="137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80" y="1037"/>
                            <a:pt x="1341" y="976"/>
                            <a:pt x="1448" y="900"/>
                          </a:cubicBezTo>
                          <a:lnTo>
                            <a:pt x="1539" y="214"/>
                          </a:lnTo>
                          <a:cubicBezTo>
                            <a:pt x="1463" y="138"/>
                            <a:pt x="1417" y="92"/>
                            <a:pt x="129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6" name="Google Shape;1146;p42"/>
                    <p:cNvSpPr/>
                    <p:nvPr/>
                  </p:nvSpPr>
                  <p:spPr>
                    <a:xfrm>
                      <a:off x="2153248" y="476554"/>
                      <a:ext cx="4663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098" extrusionOk="0">
                          <a:moveTo>
                            <a:pt x="381" y="1"/>
                          </a:moveTo>
                          <a:cubicBezTo>
                            <a:pt x="259" y="92"/>
                            <a:pt x="198" y="138"/>
                            <a:pt x="92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53" y="1021"/>
                            <a:pt x="244" y="1098"/>
                          </a:cubicBezTo>
                          <a:lnTo>
                            <a:pt x="1158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8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7" name="Google Shape;1147;p42"/>
                    <p:cNvSpPr/>
                    <p:nvPr/>
                  </p:nvSpPr>
                  <p:spPr>
                    <a:xfrm>
                      <a:off x="2197985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84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81" y="1037"/>
                            <a:pt x="1326" y="976"/>
                            <a:pt x="1448" y="900"/>
                          </a:cubicBezTo>
                          <a:lnTo>
                            <a:pt x="1525" y="214"/>
                          </a:lnTo>
                          <a:cubicBezTo>
                            <a:pt x="1433" y="138"/>
                            <a:pt x="1372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8" name="Google Shape;1148;p42"/>
                    <p:cNvSpPr/>
                    <p:nvPr/>
                  </p:nvSpPr>
                  <p:spPr>
                    <a:xfrm>
                      <a:off x="2243212" y="476554"/>
                      <a:ext cx="4620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99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74" y="1098"/>
                          </a:lnTo>
                          <a:cubicBezTo>
                            <a:pt x="1281" y="1037"/>
                            <a:pt x="1342" y="976"/>
                            <a:pt x="1448" y="900"/>
                          </a:cubicBezTo>
                          <a:lnTo>
                            <a:pt x="1509" y="214"/>
                          </a:lnTo>
                          <a:cubicBezTo>
                            <a:pt x="1418" y="138"/>
                            <a:pt x="135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" name="Google Shape;1149;p42"/>
                    <p:cNvSpPr/>
                    <p:nvPr/>
                  </p:nvSpPr>
                  <p:spPr>
                    <a:xfrm>
                      <a:off x="2288439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336" y="1"/>
                          </a:moveTo>
                          <a:cubicBezTo>
                            <a:pt x="229" y="92"/>
                            <a:pt x="168" y="138"/>
                            <a:pt x="46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79" y="214"/>
                          </a:lnTo>
                          <a:cubicBezTo>
                            <a:pt x="1387" y="138"/>
                            <a:pt x="1326" y="92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" name="Google Shape;1150;p42"/>
                    <p:cNvSpPr/>
                    <p:nvPr/>
                  </p:nvSpPr>
                  <p:spPr>
                    <a:xfrm>
                      <a:off x="2056736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427" y="0"/>
                          </a:moveTo>
                          <a:cubicBezTo>
                            <a:pt x="305" y="76"/>
                            <a:pt x="229" y="137"/>
                            <a:pt x="122" y="214"/>
                          </a:cubicBezTo>
                          <a:lnTo>
                            <a:pt x="0" y="914"/>
                          </a:lnTo>
                          <a:cubicBezTo>
                            <a:pt x="77" y="991"/>
                            <a:pt x="138" y="1052"/>
                            <a:pt x="229" y="1128"/>
                          </a:cubicBezTo>
                          <a:lnTo>
                            <a:pt x="1143" y="1128"/>
                          </a:lnTo>
                          <a:cubicBezTo>
                            <a:pt x="1265" y="1052"/>
                            <a:pt x="1341" y="991"/>
                            <a:pt x="1448" y="914"/>
                          </a:cubicBezTo>
                          <a:lnTo>
                            <a:pt x="1570" y="214"/>
                          </a:lnTo>
                          <a:cubicBezTo>
                            <a:pt x="1494" y="122"/>
                            <a:pt x="1433" y="76"/>
                            <a:pt x="134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1" name="Google Shape;1151;p42"/>
                    <p:cNvSpPr/>
                    <p:nvPr/>
                  </p:nvSpPr>
                  <p:spPr>
                    <a:xfrm>
                      <a:off x="2102422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412" y="0"/>
                          </a:moveTo>
                          <a:cubicBezTo>
                            <a:pt x="305" y="76"/>
                            <a:pt x="229" y="137"/>
                            <a:pt x="107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9" y="1128"/>
                          </a:lnTo>
                          <a:cubicBezTo>
                            <a:pt x="1280" y="1052"/>
                            <a:pt x="1357" y="991"/>
                            <a:pt x="1463" y="914"/>
                          </a:cubicBezTo>
                          <a:lnTo>
                            <a:pt x="1555" y="214"/>
                          </a:lnTo>
                          <a:cubicBezTo>
                            <a:pt x="1463" y="122"/>
                            <a:pt x="1433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2" name="Google Shape;1152;p42"/>
                    <p:cNvSpPr/>
                    <p:nvPr/>
                  </p:nvSpPr>
                  <p:spPr>
                    <a:xfrm>
                      <a:off x="2148566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397" y="0"/>
                          </a:moveTo>
                          <a:cubicBezTo>
                            <a:pt x="260" y="76"/>
                            <a:pt x="199" y="137"/>
                            <a:pt x="9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96" y="1052"/>
                            <a:pt x="1342" y="991"/>
                            <a:pt x="1464" y="914"/>
                          </a:cubicBezTo>
                          <a:lnTo>
                            <a:pt x="1540" y="214"/>
                          </a:lnTo>
                          <a:cubicBezTo>
                            <a:pt x="1448" y="122"/>
                            <a:pt x="1387" y="76"/>
                            <a:pt x="13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3" name="Google Shape;1153;p42"/>
                    <p:cNvSpPr/>
                    <p:nvPr/>
                  </p:nvSpPr>
                  <p:spPr>
                    <a:xfrm>
                      <a:off x="2194283" y="511529"/>
                      <a:ext cx="4663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28" extrusionOk="0">
                          <a:moveTo>
                            <a:pt x="366" y="0"/>
                          </a:moveTo>
                          <a:cubicBezTo>
                            <a:pt x="259" y="76"/>
                            <a:pt x="198" y="137"/>
                            <a:pt x="76" y="214"/>
                          </a:cubicBezTo>
                          <a:lnTo>
                            <a:pt x="0" y="914"/>
                          </a:lnTo>
                          <a:cubicBezTo>
                            <a:pt x="107" y="991"/>
                            <a:pt x="152" y="1052"/>
                            <a:pt x="259" y="1128"/>
                          </a:cubicBezTo>
                          <a:lnTo>
                            <a:pt x="1173" y="1128"/>
                          </a:lnTo>
                          <a:cubicBezTo>
                            <a:pt x="1280" y="1052"/>
                            <a:pt x="1341" y="991"/>
                            <a:pt x="1447" y="914"/>
                          </a:cubicBezTo>
                          <a:lnTo>
                            <a:pt x="1524" y="214"/>
                          </a:lnTo>
                          <a:cubicBezTo>
                            <a:pt x="1432" y="122"/>
                            <a:pt x="1371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4" name="Google Shape;1154;p42"/>
                    <p:cNvSpPr/>
                    <p:nvPr/>
                  </p:nvSpPr>
                  <p:spPr>
                    <a:xfrm>
                      <a:off x="2240428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366" y="0"/>
                          </a:moveTo>
                          <a:cubicBezTo>
                            <a:pt x="244" y="76"/>
                            <a:pt x="183" y="137"/>
                            <a:pt x="77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8" y="1128"/>
                          </a:lnTo>
                          <a:cubicBezTo>
                            <a:pt x="1280" y="1052"/>
                            <a:pt x="1326" y="991"/>
                            <a:pt x="1448" y="914"/>
                          </a:cubicBezTo>
                          <a:lnTo>
                            <a:pt x="1509" y="214"/>
                          </a:lnTo>
                          <a:cubicBezTo>
                            <a:pt x="1417" y="122"/>
                            <a:pt x="1356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5" name="Google Shape;1155;p42"/>
                    <p:cNvSpPr/>
                    <p:nvPr/>
                  </p:nvSpPr>
                  <p:spPr>
                    <a:xfrm>
                      <a:off x="2286572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37"/>
                            <a:pt x="6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81" y="1052"/>
                            <a:pt x="1326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87" y="122"/>
                            <a:pt x="1326" y="76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6" name="Google Shape;1156;p42"/>
                    <p:cNvSpPr/>
                    <p:nvPr/>
                  </p:nvSpPr>
                  <p:spPr>
                    <a:xfrm>
                      <a:off x="2051136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42" y="0"/>
                          </a:moveTo>
                          <a:cubicBezTo>
                            <a:pt x="321" y="76"/>
                            <a:pt x="244" y="137"/>
                            <a:pt x="138" y="214"/>
                          </a:cubicBezTo>
                          <a:lnTo>
                            <a:pt x="1" y="945"/>
                          </a:lnTo>
                          <a:cubicBezTo>
                            <a:pt x="77" y="1021"/>
                            <a:pt x="138" y="1067"/>
                            <a:pt x="229" y="1143"/>
                          </a:cubicBezTo>
                          <a:lnTo>
                            <a:pt x="1159" y="1143"/>
                          </a:lnTo>
                          <a:cubicBezTo>
                            <a:pt x="1280" y="1067"/>
                            <a:pt x="1341" y="1021"/>
                            <a:pt x="1463" y="945"/>
                          </a:cubicBezTo>
                          <a:lnTo>
                            <a:pt x="1585" y="214"/>
                          </a:lnTo>
                          <a:cubicBezTo>
                            <a:pt x="1479" y="122"/>
                            <a:pt x="1433" y="76"/>
                            <a:pt x="135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7" name="Google Shape;1157;p42"/>
                    <p:cNvSpPr/>
                    <p:nvPr/>
                  </p:nvSpPr>
                  <p:spPr>
                    <a:xfrm>
                      <a:off x="2096822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27" y="0"/>
                          </a:moveTo>
                          <a:cubicBezTo>
                            <a:pt x="321" y="76"/>
                            <a:pt x="245" y="137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87" y="1021"/>
                            <a:pt x="1494" y="945"/>
                          </a:cubicBezTo>
                          <a:lnTo>
                            <a:pt x="1585" y="214"/>
                          </a:lnTo>
                          <a:cubicBezTo>
                            <a:pt x="1494" y="122"/>
                            <a:pt x="1433" y="76"/>
                            <a:pt x="13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8" name="Google Shape;1158;p42"/>
                    <p:cNvSpPr/>
                    <p:nvPr/>
                  </p:nvSpPr>
                  <p:spPr>
                    <a:xfrm>
                      <a:off x="2142997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411" y="0"/>
                          </a:moveTo>
                          <a:cubicBezTo>
                            <a:pt x="290" y="76"/>
                            <a:pt x="213" y="137"/>
                            <a:pt x="107" y="214"/>
                          </a:cubicBezTo>
                          <a:lnTo>
                            <a:pt x="0" y="945"/>
                          </a:lnTo>
                          <a:cubicBezTo>
                            <a:pt x="107" y="1021"/>
                            <a:pt x="152" y="1067"/>
                            <a:pt x="259" y="1143"/>
                          </a:cubicBezTo>
                          <a:lnTo>
                            <a:pt x="1189" y="1143"/>
                          </a:lnTo>
                          <a:cubicBezTo>
                            <a:pt x="1295" y="1067"/>
                            <a:pt x="1371" y="1021"/>
                            <a:pt x="1493" y="945"/>
                          </a:cubicBezTo>
                          <a:lnTo>
                            <a:pt x="1585" y="214"/>
                          </a:lnTo>
                          <a:cubicBezTo>
                            <a:pt x="1493" y="122"/>
                            <a:pt x="1432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9" name="Google Shape;1159;p42"/>
                    <p:cNvSpPr/>
                    <p:nvPr/>
                  </p:nvSpPr>
                  <p:spPr>
                    <a:xfrm>
                      <a:off x="2189601" y="546964"/>
                      <a:ext cx="4807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43" extrusionOk="0">
                          <a:moveTo>
                            <a:pt x="412" y="0"/>
                          </a:moveTo>
                          <a:cubicBezTo>
                            <a:pt x="275" y="76"/>
                            <a:pt x="214" y="137"/>
                            <a:pt x="107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26" y="1067"/>
                            <a:pt x="1372" y="1021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79" y="122"/>
                            <a:pt x="1418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0" name="Google Shape;1160;p42"/>
                    <p:cNvSpPr/>
                    <p:nvPr/>
                  </p:nvSpPr>
                  <p:spPr>
                    <a:xfrm>
                      <a:off x="2237153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45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45" y="1143"/>
                          </a:cubicBezTo>
                          <a:lnTo>
                            <a:pt x="1174" y="1143"/>
                          </a:lnTo>
                          <a:cubicBezTo>
                            <a:pt x="1296" y="1067"/>
                            <a:pt x="1342" y="1021"/>
                            <a:pt x="1463" y="945"/>
                          </a:cubicBezTo>
                          <a:lnTo>
                            <a:pt x="1524" y="214"/>
                          </a:lnTo>
                          <a:cubicBezTo>
                            <a:pt x="1418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1" name="Google Shape;1161;p42"/>
                    <p:cNvSpPr/>
                    <p:nvPr/>
                  </p:nvSpPr>
                  <p:spPr>
                    <a:xfrm>
                      <a:off x="2282839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29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108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296" y="1067"/>
                            <a:pt x="1357" y="1021"/>
                            <a:pt x="1479" y="945"/>
                          </a:cubicBezTo>
                          <a:lnTo>
                            <a:pt x="1524" y="214"/>
                          </a:lnTo>
                          <a:cubicBezTo>
                            <a:pt x="1433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" name="Google Shape;1162;p42"/>
                    <p:cNvSpPr/>
                    <p:nvPr/>
                  </p:nvSpPr>
                  <p:spPr>
                    <a:xfrm>
                      <a:off x="2044159" y="583317"/>
                      <a:ext cx="49450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174" extrusionOk="0">
                          <a:moveTo>
                            <a:pt x="427" y="1"/>
                          </a:moveTo>
                          <a:cubicBezTo>
                            <a:pt x="320" y="77"/>
                            <a:pt x="244" y="138"/>
                            <a:pt x="122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2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10" y="1082"/>
                            <a:pt x="1387" y="1052"/>
                            <a:pt x="1508" y="945"/>
                          </a:cubicBezTo>
                          <a:lnTo>
                            <a:pt x="1615" y="214"/>
                          </a:lnTo>
                          <a:cubicBezTo>
                            <a:pt x="1524" y="138"/>
                            <a:pt x="1478" y="77"/>
                            <a:pt x="137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3" name="Google Shape;1163;p42"/>
                    <p:cNvSpPr/>
                    <p:nvPr/>
                  </p:nvSpPr>
                  <p:spPr>
                    <a:xfrm>
                      <a:off x="2091222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28" y="1"/>
                          </a:moveTo>
                          <a:cubicBezTo>
                            <a:pt x="306" y="77"/>
                            <a:pt x="229" y="138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5" y="1174"/>
                          </a:lnTo>
                          <a:cubicBezTo>
                            <a:pt x="1311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509" y="138"/>
                            <a:pt x="1464" y="77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4" name="Google Shape;1164;p42"/>
                    <p:cNvSpPr/>
                    <p:nvPr/>
                  </p:nvSpPr>
                  <p:spPr>
                    <a:xfrm>
                      <a:off x="2138315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12" y="1"/>
                          </a:moveTo>
                          <a:cubicBezTo>
                            <a:pt x="290" y="77"/>
                            <a:pt x="214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4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494" y="138"/>
                            <a:pt x="1448" y="7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5" name="Google Shape;1165;p42"/>
                    <p:cNvSpPr/>
                    <p:nvPr/>
                  </p:nvSpPr>
                  <p:spPr>
                    <a:xfrm>
                      <a:off x="2185868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397" y="1"/>
                          </a:moveTo>
                          <a:cubicBezTo>
                            <a:pt x="275" y="77"/>
                            <a:pt x="199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189" y="1174"/>
                          </a:lnTo>
                          <a:cubicBezTo>
                            <a:pt x="1311" y="1082"/>
                            <a:pt x="1387" y="1052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63" y="138"/>
                            <a:pt x="1418" y="77"/>
                            <a:pt x="132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6" name="Google Shape;1166;p42"/>
                    <p:cNvSpPr/>
                    <p:nvPr/>
                  </p:nvSpPr>
                  <p:spPr>
                    <a:xfrm>
                      <a:off x="2232961" y="583317"/>
                      <a:ext cx="4758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74" extrusionOk="0">
                          <a:moveTo>
                            <a:pt x="382" y="1"/>
                          </a:moveTo>
                          <a:cubicBezTo>
                            <a:pt x="260" y="77"/>
                            <a:pt x="183" y="138"/>
                            <a:pt x="77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7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7" name="Google Shape;1167;p42"/>
                    <p:cNvSpPr/>
                    <p:nvPr/>
                  </p:nvSpPr>
                  <p:spPr>
                    <a:xfrm>
                      <a:off x="2280055" y="583317"/>
                      <a:ext cx="4712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74" extrusionOk="0">
                          <a:moveTo>
                            <a:pt x="351" y="1"/>
                          </a:moveTo>
                          <a:cubicBezTo>
                            <a:pt x="229" y="77"/>
                            <a:pt x="168" y="138"/>
                            <a:pt x="61" y="214"/>
                          </a:cubicBezTo>
                          <a:lnTo>
                            <a:pt x="0" y="945"/>
                          </a:lnTo>
                          <a:cubicBezTo>
                            <a:pt x="122" y="1052"/>
                            <a:pt x="168" y="1082"/>
                            <a:pt x="275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39" y="214"/>
                          </a:lnTo>
                          <a:cubicBezTo>
                            <a:pt x="1448" y="138"/>
                            <a:pt x="1387" y="7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8" name="Google Shape;1168;p42"/>
                    <p:cNvSpPr/>
                    <p:nvPr/>
                  </p:nvSpPr>
                  <p:spPr>
                    <a:xfrm>
                      <a:off x="2888015" y="620618"/>
                      <a:ext cx="5082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44" y="1097"/>
                            <a:pt x="305" y="1143"/>
                            <a:pt x="442" y="1235"/>
                          </a:cubicBezTo>
                          <a:lnTo>
                            <a:pt x="1402" y="1235"/>
                          </a:lnTo>
                          <a:cubicBezTo>
                            <a:pt x="1509" y="1143"/>
                            <a:pt x="1554" y="1097"/>
                            <a:pt x="1661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42"/>
                    <p:cNvSpPr/>
                    <p:nvPr/>
                  </p:nvSpPr>
                  <p:spPr>
                    <a:xfrm>
                      <a:off x="2701998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259" y="1"/>
                          </a:moveTo>
                          <a:cubicBezTo>
                            <a:pt x="152" y="107"/>
                            <a:pt x="91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68" y="1113"/>
                            <a:pt x="244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47" y="1189"/>
                            <a:pt x="1508" y="1128"/>
                            <a:pt x="160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0" name="Google Shape;1170;p42"/>
                    <p:cNvSpPr/>
                    <p:nvPr/>
                  </p:nvSpPr>
                  <p:spPr>
                    <a:xfrm>
                      <a:off x="2750468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77" y="1037"/>
                          </a:lnTo>
                          <a:cubicBezTo>
                            <a:pt x="183" y="1113"/>
                            <a:pt x="260" y="1174"/>
                            <a:pt x="381" y="1265"/>
                          </a:cubicBezTo>
                          <a:lnTo>
                            <a:pt x="1357" y="1265"/>
                          </a:lnTo>
                          <a:cubicBezTo>
                            <a:pt x="1463" y="1189"/>
                            <a:pt x="1524" y="1128"/>
                            <a:pt x="1616" y="1037"/>
                          </a:cubicBezTo>
                          <a:lnTo>
                            <a:pt x="1524" y="229"/>
                          </a:lnTo>
                          <a:cubicBezTo>
                            <a:pt x="1402" y="153"/>
                            <a:pt x="1326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1" name="Google Shape;1171;p42"/>
                    <p:cNvSpPr/>
                    <p:nvPr/>
                  </p:nvSpPr>
                  <p:spPr>
                    <a:xfrm>
                      <a:off x="2798021" y="658838"/>
                      <a:ext cx="50398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7" y="138"/>
                            <a:pt x="1" y="229"/>
                          </a:cubicBezTo>
                          <a:lnTo>
                            <a:pt x="107" y="1037"/>
                          </a:lnTo>
                          <a:cubicBezTo>
                            <a:pt x="229" y="1113"/>
                            <a:pt x="305" y="1174"/>
                            <a:pt x="427" y="1265"/>
                          </a:cubicBezTo>
                          <a:lnTo>
                            <a:pt x="1402" y="1265"/>
                          </a:lnTo>
                          <a:cubicBezTo>
                            <a:pt x="1494" y="1189"/>
                            <a:pt x="1555" y="1128"/>
                            <a:pt x="1646" y="1037"/>
                          </a:cubicBezTo>
                          <a:lnTo>
                            <a:pt x="1524" y="229"/>
                          </a:lnTo>
                          <a:cubicBezTo>
                            <a:pt x="1418" y="153"/>
                            <a:pt x="1341" y="107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2" name="Google Shape;1172;p42"/>
                    <p:cNvSpPr/>
                    <p:nvPr/>
                  </p:nvSpPr>
                  <p:spPr>
                    <a:xfrm>
                      <a:off x="2846032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245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108" y="1037"/>
                          </a:lnTo>
                          <a:cubicBezTo>
                            <a:pt x="245" y="1113"/>
                            <a:pt x="306" y="1174"/>
                            <a:pt x="443" y="1265"/>
                          </a:cubicBezTo>
                          <a:lnTo>
                            <a:pt x="1403" y="1265"/>
                          </a:lnTo>
                          <a:cubicBezTo>
                            <a:pt x="1509" y="1189"/>
                            <a:pt x="1555" y="1128"/>
                            <a:pt x="1662" y="1037"/>
                          </a:cubicBezTo>
                          <a:lnTo>
                            <a:pt x="1540" y="229"/>
                          </a:lnTo>
                          <a:cubicBezTo>
                            <a:pt x="140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3" name="Google Shape;1173;p42"/>
                    <p:cNvSpPr/>
                    <p:nvPr/>
                  </p:nvSpPr>
                  <p:spPr>
                    <a:xfrm>
                      <a:off x="2893585" y="658838"/>
                      <a:ext cx="51316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8" y="138"/>
                            <a:pt x="1" y="229"/>
                          </a:cubicBezTo>
                          <a:lnTo>
                            <a:pt x="138" y="1037"/>
                          </a:lnTo>
                          <a:cubicBezTo>
                            <a:pt x="275" y="1113"/>
                            <a:pt x="321" y="1174"/>
                            <a:pt x="458" y="1265"/>
                          </a:cubicBezTo>
                          <a:lnTo>
                            <a:pt x="1433" y="1265"/>
                          </a:lnTo>
                          <a:cubicBezTo>
                            <a:pt x="1525" y="1189"/>
                            <a:pt x="1586" y="1128"/>
                            <a:pt x="1677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4" name="Google Shape;1174;p42"/>
                    <p:cNvSpPr/>
                    <p:nvPr/>
                  </p:nvSpPr>
                  <p:spPr>
                    <a:xfrm>
                      <a:off x="2704783" y="698465"/>
                      <a:ext cx="5036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6" h="1327" extrusionOk="0">
                          <a:moveTo>
                            <a:pt x="275" y="1"/>
                          </a:moveTo>
                          <a:cubicBezTo>
                            <a:pt x="183" y="108"/>
                            <a:pt x="122" y="153"/>
                            <a:pt x="0" y="260"/>
                          </a:cubicBezTo>
                          <a:lnTo>
                            <a:pt x="77" y="1067"/>
                          </a:lnTo>
                          <a:cubicBezTo>
                            <a:pt x="198" y="1174"/>
                            <a:pt x="275" y="1220"/>
                            <a:pt x="381" y="1326"/>
                          </a:cubicBezTo>
                          <a:lnTo>
                            <a:pt x="1372" y="1326"/>
                          </a:lnTo>
                          <a:cubicBezTo>
                            <a:pt x="1478" y="1220"/>
                            <a:pt x="1539" y="1174"/>
                            <a:pt x="1646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5" name="Google Shape;1175;p42"/>
                    <p:cNvSpPr/>
                    <p:nvPr/>
                  </p:nvSpPr>
                  <p:spPr>
                    <a:xfrm>
                      <a:off x="2753743" y="698465"/>
                      <a:ext cx="50827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327" extrusionOk="0">
                          <a:moveTo>
                            <a:pt x="274" y="1"/>
                          </a:moveTo>
                          <a:cubicBezTo>
                            <a:pt x="153" y="108"/>
                            <a:pt x="107" y="153"/>
                            <a:pt x="0" y="260"/>
                          </a:cubicBezTo>
                          <a:lnTo>
                            <a:pt x="76" y="1067"/>
                          </a:lnTo>
                          <a:cubicBezTo>
                            <a:pt x="214" y="1174"/>
                            <a:pt x="290" y="1220"/>
                            <a:pt x="412" y="1326"/>
                          </a:cubicBezTo>
                          <a:lnTo>
                            <a:pt x="1402" y="1326"/>
                          </a:lnTo>
                          <a:cubicBezTo>
                            <a:pt x="1509" y="1220"/>
                            <a:pt x="1570" y="1174"/>
                            <a:pt x="1661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1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6" name="Google Shape;1176;p42"/>
                    <p:cNvSpPr/>
                    <p:nvPr/>
                  </p:nvSpPr>
                  <p:spPr>
                    <a:xfrm>
                      <a:off x="2802672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75" y="1"/>
                          </a:moveTo>
                          <a:cubicBezTo>
                            <a:pt x="153" y="108"/>
                            <a:pt x="108" y="153"/>
                            <a:pt x="1" y="260"/>
                          </a:cubicBezTo>
                          <a:lnTo>
                            <a:pt x="108" y="1067"/>
                          </a:lnTo>
                          <a:cubicBezTo>
                            <a:pt x="230" y="1174"/>
                            <a:pt x="290" y="1220"/>
                            <a:pt x="428" y="1326"/>
                          </a:cubicBezTo>
                          <a:lnTo>
                            <a:pt x="1418" y="1326"/>
                          </a:lnTo>
                          <a:cubicBezTo>
                            <a:pt x="1525" y="1220"/>
                            <a:pt x="1586" y="1174"/>
                            <a:pt x="1677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7" name="Google Shape;1177;p42"/>
                    <p:cNvSpPr/>
                    <p:nvPr/>
                  </p:nvSpPr>
                  <p:spPr>
                    <a:xfrm>
                      <a:off x="2852581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07" y="1067"/>
                          </a:lnTo>
                          <a:cubicBezTo>
                            <a:pt x="244" y="1174"/>
                            <a:pt x="305" y="1220"/>
                            <a:pt x="427" y="1326"/>
                          </a:cubicBezTo>
                          <a:lnTo>
                            <a:pt x="1417" y="1326"/>
                          </a:lnTo>
                          <a:lnTo>
                            <a:pt x="1676" y="1067"/>
                          </a:lnTo>
                          <a:lnTo>
                            <a:pt x="1539" y="260"/>
                          </a:lnTo>
                          <a:cubicBezTo>
                            <a:pt x="1402" y="153"/>
                            <a:pt x="1326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8" name="Google Shape;1178;p42"/>
                    <p:cNvSpPr/>
                    <p:nvPr/>
                  </p:nvSpPr>
                  <p:spPr>
                    <a:xfrm>
                      <a:off x="2900133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37" y="1067"/>
                          </a:lnTo>
                          <a:cubicBezTo>
                            <a:pt x="244" y="1174"/>
                            <a:pt x="320" y="1220"/>
                            <a:pt x="457" y="1326"/>
                          </a:cubicBezTo>
                          <a:lnTo>
                            <a:pt x="1448" y="1326"/>
                          </a:lnTo>
                          <a:lnTo>
                            <a:pt x="1691" y="1067"/>
                          </a:ln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9" name="Google Shape;1179;p42"/>
                    <p:cNvSpPr/>
                    <p:nvPr/>
                  </p:nvSpPr>
                  <p:spPr>
                    <a:xfrm>
                      <a:off x="2822256" y="195890"/>
                      <a:ext cx="41065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77" y="92"/>
                            <a:pt x="1" y="153"/>
                          </a:cubicBezTo>
                          <a:lnTo>
                            <a:pt x="77" y="686"/>
                          </a:lnTo>
                          <a:cubicBezTo>
                            <a:pt x="184" y="732"/>
                            <a:pt x="245" y="778"/>
                            <a:pt x="336" y="839"/>
                          </a:cubicBezTo>
                          <a:lnTo>
                            <a:pt x="1128" y="839"/>
                          </a:lnTo>
                          <a:cubicBezTo>
                            <a:pt x="1220" y="778"/>
                            <a:pt x="1265" y="732"/>
                            <a:pt x="1342" y="686"/>
                          </a:cubicBezTo>
                          <a:lnTo>
                            <a:pt x="1250" y="153"/>
                          </a:lnTo>
                          <a:cubicBezTo>
                            <a:pt x="1144" y="92"/>
                            <a:pt x="1083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0" name="Google Shape;1180;p42"/>
                    <p:cNvSpPr/>
                    <p:nvPr/>
                  </p:nvSpPr>
                  <p:spPr>
                    <a:xfrm>
                      <a:off x="2825530" y="222482"/>
                      <a:ext cx="42442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884" extrusionOk="0">
                          <a:moveTo>
                            <a:pt x="214" y="0"/>
                          </a:moveTo>
                          <a:cubicBezTo>
                            <a:pt x="138" y="61"/>
                            <a:pt x="77" y="91"/>
                            <a:pt x="1" y="152"/>
                          </a:cubicBezTo>
                          <a:lnTo>
                            <a:pt x="92" y="701"/>
                          </a:lnTo>
                          <a:cubicBezTo>
                            <a:pt x="214" y="777"/>
                            <a:pt x="260" y="823"/>
                            <a:pt x="366" y="884"/>
                          </a:cubicBezTo>
                          <a:lnTo>
                            <a:pt x="1189" y="884"/>
                          </a:lnTo>
                          <a:cubicBezTo>
                            <a:pt x="1265" y="808"/>
                            <a:pt x="1311" y="762"/>
                            <a:pt x="1387" y="701"/>
                          </a:cubicBezTo>
                          <a:lnTo>
                            <a:pt x="1296" y="152"/>
                          </a:lnTo>
                          <a:cubicBezTo>
                            <a:pt x="1189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1" name="Google Shape;1181;p42"/>
                    <p:cNvSpPr/>
                    <p:nvPr/>
                  </p:nvSpPr>
                  <p:spPr>
                    <a:xfrm>
                      <a:off x="2789636" y="249961"/>
                      <a:ext cx="42442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6" extrusionOk="0">
                          <a:moveTo>
                            <a:pt x="198" y="1"/>
                          </a:moveTo>
                          <a:cubicBezTo>
                            <a:pt x="122" y="77"/>
                            <a:pt x="77" y="108"/>
                            <a:pt x="0" y="169"/>
                          </a:cubicBezTo>
                          <a:lnTo>
                            <a:pt x="77" y="748"/>
                          </a:lnTo>
                          <a:cubicBezTo>
                            <a:pt x="183" y="824"/>
                            <a:pt x="244" y="854"/>
                            <a:pt x="336" y="915"/>
                          </a:cubicBezTo>
                          <a:lnTo>
                            <a:pt x="1174" y="915"/>
                          </a:lnTo>
                          <a:cubicBezTo>
                            <a:pt x="1250" y="839"/>
                            <a:pt x="1311" y="793"/>
                            <a:pt x="1387" y="748"/>
                          </a:cubicBezTo>
                          <a:lnTo>
                            <a:pt x="1295" y="169"/>
                          </a:lnTo>
                          <a:cubicBezTo>
                            <a:pt x="1189" y="92"/>
                            <a:pt x="1143" y="62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2" name="Google Shape;1182;p42"/>
                    <p:cNvSpPr/>
                    <p:nvPr/>
                  </p:nvSpPr>
                  <p:spPr>
                    <a:xfrm>
                      <a:off x="28301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14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92" y="748"/>
                          </a:lnTo>
                          <a:cubicBezTo>
                            <a:pt x="199" y="824"/>
                            <a:pt x="275" y="854"/>
                            <a:pt x="367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296" y="169"/>
                          </a:lnTo>
                          <a:cubicBezTo>
                            <a:pt x="1189" y="92"/>
                            <a:pt x="1128" y="62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3" name="Google Shape;1183;p42"/>
                    <p:cNvSpPr/>
                    <p:nvPr/>
                  </p:nvSpPr>
                  <p:spPr>
                    <a:xfrm>
                      <a:off x="2794288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199" y="0"/>
                          </a:moveTo>
                          <a:cubicBezTo>
                            <a:pt x="123" y="76"/>
                            <a:pt x="77" y="107"/>
                            <a:pt x="1" y="168"/>
                          </a:cubicBezTo>
                          <a:lnTo>
                            <a:pt x="77" y="747"/>
                          </a:lnTo>
                          <a:cubicBezTo>
                            <a:pt x="168" y="792"/>
                            <a:pt x="229" y="838"/>
                            <a:pt x="336" y="914"/>
                          </a:cubicBezTo>
                          <a:lnTo>
                            <a:pt x="1174" y="914"/>
                          </a:lnTo>
                          <a:cubicBezTo>
                            <a:pt x="1250" y="838"/>
                            <a:pt x="1311" y="823"/>
                            <a:pt x="1387" y="747"/>
                          </a:cubicBezTo>
                          <a:lnTo>
                            <a:pt x="1296" y="168"/>
                          </a:lnTo>
                          <a:cubicBezTo>
                            <a:pt x="1174" y="107"/>
                            <a:pt x="1113" y="76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4" name="Google Shape;1184;p42"/>
                    <p:cNvSpPr/>
                    <p:nvPr/>
                  </p:nvSpPr>
                  <p:spPr>
                    <a:xfrm>
                      <a:off x="2834404" y="277960"/>
                      <a:ext cx="4290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15" extrusionOk="0">
                          <a:moveTo>
                            <a:pt x="213" y="0"/>
                          </a:moveTo>
                          <a:cubicBezTo>
                            <a:pt x="137" y="76"/>
                            <a:pt x="76" y="107"/>
                            <a:pt x="0" y="168"/>
                          </a:cubicBezTo>
                          <a:lnTo>
                            <a:pt x="91" y="747"/>
                          </a:lnTo>
                          <a:cubicBezTo>
                            <a:pt x="183" y="792"/>
                            <a:pt x="244" y="838"/>
                            <a:pt x="366" y="914"/>
                          </a:cubicBezTo>
                          <a:lnTo>
                            <a:pt x="1204" y="914"/>
                          </a:lnTo>
                          <a:cubicBezTo>
                            <a:pt x="1280" y="838"/>
                            <a:pt x="1326" y="823"/>
                            <a:pt x="1402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5" name="Google Shape;1185;p42"/>
                    <p:cNvSpPr/>
                    <p:nvPr/>
                  </p:nvSpPr>
                  <p:spPr>
                    <a:xfrm>
                      <a:off x="279802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7" y="107"/>
                            <a:pt x="1" y="184"/>
                          </a:cubicBezTo>
                          <a:lnTo>
                            <a:pt x="77" y="763"/>
                          </a:lnTo>
                          <a:cubicBezTo>
                            <a:pt x="183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8" y="763"/>
                          </a:cubicBezTo>
                          <a:lnTo>
                            <a:pt x="1326" y="184"/>
                          </a:lnTo>
                          <a:cubicBezTo>
                            <a:pt x="1204" y="123"/>
                            <a:pt x="114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6" name="Google Shape;1186;p42"/>
                    <p:cNvSpPr/>
                    <p:nvPr/>
                  </p:nvSpPr>
                  <p:spPr>
                    <a:xfrm>
                      <a:off x="2355116" y="443934"/>
                      <a:ext cx="4430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52" extrusionOk="0">
                          <a:moveTo>
                            <a:pt x="305" y="0"/>
                          </a:moveTo>
                          <a:cubicBezTo>
                            <a:pt x="214" y="76"/>
                            <a:pt x="153" y="122"/>
                            <a:pt x="46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53" y="975"/>
                            <a:pt x="259" y="1051"/>
                          </a:cubicBezTo>
                          <a:lnTo>
                            <a:pt x="1174" y="1051"/>
                          </a:lnTo>
                          <a:cubicBezTo>
                            <a:pt x="1265" y="975"/>
                            <a:pt x="1326" y="929"/>
                            <a:pt x="1433" y="853"/>
                          </a:cubicBezTo>
                          <a:lnTo>
                            <a:pt x="1448" y="198"/>
                          </a:lnTo>
                          <a:cubicBezTo>
                            <a:pt x="1341" y="122"/>
                            <a:pt x="1280" y="61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7" name="Google Shape;1187;p42"/>
                    <p:cNvSpPr/>
                    <p:nvPr/>
                  </p:nvSpPr>
                  <p:spPr>
                    <a:xfrm>
                      <a:off x="2399395" y="443934"/>
                      <a:ext cx="4388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1052" extrusionOk="0">
                          <a:moveTo>
                            <a:pt x="290" y="0"/>
                          </a:moveTo>
                          <a:cubicBezTo>
                            <a:pt x="199" y="76"/>
                            <a:pt x="123" y="122"/>
                            <a:pt x="31" y="198"/>
                          </a:cubicBezTo>
                          <a:lnTo>
                            <a:pt x="1" y="853"/>
                          </a:lnTo>
                          <a:cubicBezTo>
                            <a:pt x="108" y="929"/>
                            <a:pt x="153" y="975"/>
                            <a:pt x="260" y="1051"/>
                          </a:cubicBezTo>
                          <a:lnTo>
                            <a:pt x="1144" y="1051"/>
                          </a:lnTo>
                          <a:cubicBezTo>
                            <a:pt x="1250" y="975"/>
                            <a:pt x="1326" y="929"/>
                            <a:pt x="1418" y="853"/>
                          </a:cubicBezTo>
                          <a:lnTo>
                            <a:pt x="1433" y="198"/>
                          </a:lnTo>
                          <a:cubicBezTo>
                            <a:pt x="1342" y="122"/>
                            <a:pt x="1281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8" name="Google Shape;1188;p42"/>
                    <p:cNvSpPr/>
                    <p:nvPr/>
                  </p:nvSpPr>
                  <p:spPr>
                    <a:xfrm>
                      <a:off x="2443703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90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53"/>
                          </a:lnTo>
                          <a:cubicBezTo>
                            <a:pt x="122" y="929"/>
                            <a:pt x="183" y="975"/>
                            <a:pt x="275" y="1051"/>
                          </a:cubicBezTo>
                          <a:lnTo>
                            <a:pt x="1173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32" y="198"/>
                          </a:lnTo>
                          <a:cubicBezTo>
                            <a:pt x="1341" y="122"/>
                            <a:pt x="1280" y="61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9" name="Google Shape;1189;p42"/>
                    <p:cNvSpPr/>
                    <p:nvPr/>
                  </p:nvSpPr>
                  <p:spPr>
                    <a:xfrm>
                      <a:off x="2488930" y="443934"/>
                      <a:ext cx="43391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52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68" y="975"/>
                            <a:pt x="259" y="1051"/>
                          </a:cubicBezTo>
                          <a:lnTo>
                            <a:pt x="1158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402" y="198"/>
                          </a:lnTo>
                          <a:cubicBezTo>
                            <a:pt x="1295" y="122"/>
                            <a:pt x="1234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0" name="Google Shape;1190;p42"/>
                    <p:cNvSpPr/>
                    <p:nvPr/>
                  </p:nvSpPr>
                  <p:spPr>
                    <a:xfrm>
                      <a:off x="2532290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22"/>
                            <a:pt x="0" y="198"/>
                          </a:cubicBezTo>
                          <a:lnTo>
                            <a:pt x="31" y="853"/>
                          </a:lnTo>
                          <a:cubicBezTo>
                            <a:pt x="122" y="929"/>
                            <a:pt x="198" y="975"/>
                            <a:pt x="290" y="1051"/>
                          </a:cubicBezTo>
                          <a:lnTo>
                            <a:pt x="1189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17" y="198"/>
                          </a:lnTo>
                          <a:cubicBezTo>
                            <a:pt x="1326" y="122"/>
                            <a:pt x="126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1" name="Google Shape;1191;p42"/>
                    <p:cNvSpPr/>
                    <p:nvPr/>
                  </p:nvSpPr>
                  <p:spPr>
                    <a:xfrm>
                      <a:off x="2577517" y="443934"/>
                      <a:ext cx="4336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1052" extrusionOk="0">
                          <a:moveTo>
                            <a:pt x="244" y="0"/>
                          </a:moveTo>
                          <a:cubicBezTo>
                            <a:pt x="152" y="76"/>
                            <a:pt x="91" y="122"/>
                            <a:pt x="0" y="198"/>
                          </a:cubicBezTo>
                          <a:lnTo>
                            <a:pt x="15" y="853"/>
                          </a:lnTo>
                          <a:cubicBezTo>
                            <a:pt x="107" y="929"/>
                            <a:pt x="168" y="975"/>
                            <a:pt x="274" y="1051"/>
                          </a:cubicBezTo>
                          <a:lnTo>
                            <a:pt x="1173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386" y="198"/>
                          </a:lnTo>
                          <a:cubicBezTo>
                            <a:pt x="1265" y="122"/>
                            <a:pt x="1219" y="61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2" name="Google Shape;1192;p42"/>
                    <p:cNvSpPr/>
                    <p:nvPr/>
                  </p:nvSpPr>
                  <p:spPr>
                    <a:xfrm>
                      <a:off x="2353709" y="476554"/>
                      <a:ext cx="4433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98" extrusionOk="0">
                          <a:moveTo>
                            <a:pt x="290" y="1"/>
                          </a:moveTo>
                          <a:cubicBezTo>
                            <a:pt x="199" y="92"/>
                            <a:pt x="153" y="138"/>
                            <a:pt x="31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50" y="1037"/>
                            <a:pt x="1311" y="976"/>
                            <a:pt x="1418" y="900"/>
                          </a:cubicBezTo>
                          <a:lnTo>
                            <a:pt x="1448" y="214"/>
                          </a:lnTo>
                          <a:cubicBezTo>
                            <a:pt x="1342" y="138"/>
                            <a:pt x="1296" y="9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3" name="Google Shape;1193;p42"/>
                    <p:cNvSpPr/>
                    <p:nvPr/>
                  </p:nvSpPr>
                  <p:spPr>
                    <a:xfrm>
                      <a:off x="2398018" y="476554"/>
                      <a:ext cx="44768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98" extrusionOk="0">
                          <a:moveTo>
                            <a:pt x="274" y="1"/>
                          </a:moveTo>
                          <a:cubicBezTo>
                            <a:pt x="183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07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63" y="214"/>
                          </a:lnTo>
                          <a:cubicBezTo>
                            <a:pt x="1371" y="138"/>
                            <a:pt x="1310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4" name="Google Shape;1194;p42"/>
                    <p:cNvSpPr/>
                    <p:nvPr/>
                  </p:nvSpPr>
                  <p:spPr>
                    <a:xfrm>
                      <a:off x="2443244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90" y="1"/>
                          </a:moveTo>
                          <a:cubicBezTo>
                            <a:pt x="198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22" y="976"/>
                            <a:pt x="168" y="1021"/>
                            <a:pt x="274" y="1098"/>
                          </a:cubicBezTo>
                          <a:lnTo>
                            <a:pt x="1188" y="1098"/>
                          </a:lnTo>
                          <a:cubicBezTo>
                            <a:pt x="1280" y="1037"/>
                            <a:pt x="1356" y="976"/>
                            <a:pt x="1447" y="900"/>
                          </a:cubicBezTo>
                          <a:lnTo>
                            <a:pt x="1447" y="214"/>
                          </a:lnTo>
                          <a:cubicBezTo>
                            <a:pt x="1341" y="138"/>
                            <a:pt x="1280" y="92"/>
                            <a:pt x="11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5" name="Google Shape;1195;p42"/>
                    <p:cNvSpPr/>
                    <p:nvPr/>
                  </p:nvSpPr>
                  <p:spPr>
                    <a:xfrm>
                      <a:off x="2488930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5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95" y="1037"/>
                            <a:pt x="1341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0" y="138"/>
                            <a:pt x="1250" y="92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6" name="Google Shape;1196;p42"/>
                    <p:cNvSpPr/>
                    <p:nvPr/>
                  </p:nvSpPr>
                  <p:spPr>
                    <a:xfrm>
                      <a:off x="2532290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274" y="1"/>
                          </a:moveTo>
                          <a:cubicBezTo>
                            <a:pt x="152" y="92"/>
                            <a:pt x="107" y="138"/>
                            <a:pt x="0" y="214"/>
                          </a:cubicBezTo>
                          <a:lnTo>
                            <a:pt x="31" y="900"/>
                          </a:lnTo>
                          <a:cubicBezTo>
                            <a:pt x="122" y="976"/>
                            <a:pt x="183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326" y="1037"/>
                            <a:pt x="1371" y="976"/>
                            <a:pt x="1478" y="900"/>
                          </a:cubicBezTo>
                          <a:lnTo>
                            <a:pt x="1448" y="214"/>
                          </a:lnTo>
                          <a:cubicBezTo>
                            <a:pt x="1356" y="138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7" name="Google Shape;1197;p42"/>
                    <p:cNvSpPr/>
                    <p:nvPr/>
                  </p:nvSpPr>
                  <p:spPr>
                    <a:xfrm>
                      <a:off x="2578435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16" y="900"/>
                          </a:lnTo>
                          <a:cubicBezTo>
                            <a:pt x="122" y="976"/>
                            <a:pt x="168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296" y="1037"/>
                            <a:pt x="1356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3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8" name="Google Shape;1198;p42"/>
                    <p:cNvSpPr/>
                    <p:nvPr/>
                  </p:nvSpPr>
                  <p:spPr>
                    <a:xfrm>
                      <a:off x="2351383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21" y="0"/>
                          </a:moveTo>
                          <a:cubicBezTo>
                            <a:pt x="199" y="76"/>
                            <a:pt x="153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07" y="991"/>
                            <a:pt x="168" y="1052"/>
                            <a:pt x="260" y="1128"/>
                          </a:cubicBezTo>
                          <a:lnTo>
                            <a:pt x="1174" y="1128"/>
                          </a:lnTo>
                          <a:cubicBezTo>
                            <a:pt x="1296" y="1052"/>
                            <a:pt x="1341" y="991"/>
                            <a:pt x="1463" y="914"/>
                          </a:cubicBezTo>
                          <a:lnTo>
                            <a:pt x="1478" y="214"/>
                          </a:lnTo>
                          <a:cubicBezTo>
                            <a:pt x="1387" y="122"/>
                            <a:pt x="1326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9" name="Google Shape;1199;p42"/>
                    <p:cNvSpPr/>
                    <p:nvPr/>
                  </p:nvSpPr>
                  <p:spPr>
                    <a:xfrm>
                      <a:off x="2397069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290" y="0"/>
                          </a:moveTo>
                          <a:cubicBezTo>
                            <a:pt x="199" y="76"/>
                            <a:pt x="138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23" y="991"/>
                            <a:pt x="184" y="1052"/>
                            <a:pt x="275" y="1128"/>
                          </a:cubicBezTo>
                          <a:lnTo>
                            <a:pt x="1189" y="1128"/>
                          </a:lnTo>
                          <a:cubicBezTo>
                            <a:pt x="1281" y="1052"/>
                            <a:pt x="1341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72" y="122"/>
                            <a:pt x="1326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0" name="Google Shape;1200;p42"/>
                    <p:cNvSpPr/>
                    <p:nvPr/>
                  </p:nvSpPr>
                  <p:spPr>
                    <a:xfrm>
                      <a:off x="2443244" y="511529"/>
                      <a:ext cx="44309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128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37"/>
                            <a:pt x="15" y="214"/>
                          </a:cubicBezTo>
                          <a:lnTo>
                            <a:pt x="0" y="914"/>
                          </a:lnTo>
                          <a:cubicBezTo>
                            <a:pt x="91" y="991"/>
                            <a:pt x="168" y="1052"/>
                            <a:pt x="274" y="1128"/>
                          </a:cubicBezTo>
                          <a:lnTo>
                            <a:pt x="1188" y="1128"/>
                          </a:lnTo>
                          <a:cubicBezTo>
                            <a:pt x="1280" y="1052"/>
                            <a:pt x="1326" y="991"/>
                            <a:pt x="1447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1" name="Google Shape;1201;p42"/>
                    <p:cNvSpPr/>
                    <p:nvPr/>
                  </p:nvSpPr>
                  <p:spPr>
                    <a:xfrm>
                      <a:off x="2488930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59" y="0"/>
                          </a:moveTo>
                          <a:cubicBezTo>
                            <a:pt x="168" y="76"/>
                            <a:pt x="92" y="137"/>
                            <a:pt x="0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59" y="1128"/>
                          </a:cubicBezTo>
                          <a:lnTo>
                            <a:pt x="1189" y="1128"/>
                          </a:lnTo>
                          <a:cubicBezTo>
                            <a:pt x="1295" y="1052"/>
                            <a:pt x="1371" y="991"/>
                            <a:pt x="1463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2" name="Google Shape;1202;p42"/>
                    <p:cNvSpPr/>
                    <p:nvPr/>
                  </p:nvSpPr>
                  <p:spPr>
                    <a:xfrm>
                      <a:off x="2534157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74" y="0"/>
                          </a:moveTo>
                          <a:cubicBezTo>
                            <a:pt x="152" y="76"/>
                            <a:pt x="91" y="137"/>
                            <a:pt x="0" y="214"/>
                          </a:cubicBezTo>
                          <a:lnTo>
                            <a:pt x="15" y="914"/>
                          </a:lnTo>
                          <a:cubicBezTo>
                            <a:pt x="122" y="991"/>
                            <a:pt x="168" y="1052"/>
                            <a:pt x="290" y="1128"/>
                          </a:cubicBezTo>
                          <a:lnTo>
                            <a:pt x="1204" y="1128"/>
                          </a:lnTo>
                          <a:cubicBezTo>
                            <a:pt x="1310" y="1052"/>
                            <a:pt x="1371" y="991"/>
                            <a:pt x="1463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" name="Google Shape;1203;p42"/>
                    <p:cNvSpPr/>
                    <p:nvPr/>
                  </p:nvSpPr>
                  <p:spPr>
                    <a:xfrm>
                      <a:off x="2578894" y="511529"/>
                      <a:ext cx="4571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28" extrusionOk="0">
                          <a:moveTo>
                            <a:pt x="275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31" y="914"/>
                          </a:lnTo>
                          <a:cubicBezTo>
                            <a:pt x="138" y="991"/>
                            <a:pt x="199" y="1052"/>
                            <a:pt x="305" y="1128"/>
                          </a:cubicBezTo>
                          <a:lnTo>
                            <a:pt x="1220" y="1128"/>
                          </a:lnTo>
                          <a:cubicBezTo>
                            <a:pt x="1341" y="1052"/>
                            <a:pt x="1402" y="991"/>
                            <a:pt x="1494" y="914"/>
                          </a:cubicBezTo>
                          <a:lnTo>
                            <a:pt x="1448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" name="Google Shape;1204;p42"/>
                    <p:cNvSpPr/>
                    <p:nvPr/>
                  </p:nvSpPr>
                  <p:spPr>
                    <a:xfrm>
                      <a:off x="234951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321" y="0"/>
                          </a:moveTo>
                          <a:cubicBezTo>
                            <a:pt x="214" y="76"/>
                            <a:pt x="153" y="137"/>
                            <a:pt x="31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204" y="1143"/>
                          </a:lnTo>
                          <a:cubicBezTo>
                            <a:pt x="1311" y="1067"/>
                            <a:pt x="1372" y="1021"/>
                            <a:pt x="1479" y="945"/>
                          </a:cubicBezTo>
                          <a:lnTo>
                            <a:pt x="1509" y="214"/>
                          </a:lnTo>
                          <a:cubicBezTo>
                            <a:pt x="1402" y="122"/>
                            <a:pt x="1357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5" name="Google Shape;1205;p42"/>
                    <p:cNvSpPr/>
                    <p:nvPr/>
                  </p:nvSpPr>
                  <p:spPr>
                    <a:xfrm>
                      <a:off x="2395661" y="546964"/>
                      <a:ext cx="4574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5" h="1143" extrusionOk="0">
                          <a:moveTo>
                            <a:pt x="306" y="0"/>
                          </a:moveTo>
                          <a:cubicBezTo>
                            <a:pt x="184" y="76"/>
                            <a:pt x="123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69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57" y="1021"/>
                            <a:pt x="1479" y="945"/>
                          </a:cubicBezTo>
                          <a:lnTo>
                            <a:pt x="1494" y="214"/>
                          </a:lnTo>
                          <a:cubicBezTo>
                            <a:pt x="1387" y="122"/>
                            <a:pt x="1327" y="76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6" name="Google Shape;1206;p42"/>
                    <p:cNvSpPr/>
                    <p:nvPr/>
                  </p:nvSpPr>
                  <p:spPr>
                    <a:xfrm>
                      <a:off x="2442296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60" y="1143"/>
                          </a:cubicBezTo>
                          <a:lnTo>
                            <a:pt x="1219" y="1143"/>
                          </a:lnTo>
                          <a:cubicBezTo>
                            <a:pt x="1311" y="1067"/>
                            <a:pt x="1357" y="1021"/>
                            <a:pt x="1478" y="945"/>
                          </a:cubicBezTo>
                          <a:lnTo>
                            <a:pt x="1478" y="214"/>
                          </a:lnTo>
                          <a:cubicBezTo>
                            <a:pt x="1372" y="122"/>
                            <a:pt x="131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7" name="Google Shape;1207;p42"/>
                    <p:cNvSpPr/>
                    <p:nvPr/>
                  </p:nvSpPr>
                  <p:spPr>
                    <a:xfrm>
                      <a:off x="2488930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107" y="137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92" y="1021"/>
                            <a:pt x="153" y="1067"/>
                            <a:pt x="259" y="1143"/>
                          </a:cubicBezTo>
                          <a:lnTo>
                            <a:pt x="1219" y="1143"/>
                          </a:lnTo>
                          <a:cubicBezTo>
                            <a:pt x="1310" y="1067"/>
                            <a:pt x="1371" y="1021"/>
                            <a:pt x="1478" y="945"/>
                          </a:cubicBezTo>
                          <a:lnTo>
                            <a:pt x="1463" y="214"/>
                          </a:lnTo>
                          <a:cubicBezTo>
                            <a:pt x="1341" y="122"/>
                            <a:pt x="129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8" name="Google Shape;1208;p42"/>
                    <p:cNvSpPr/>
                    <p:nvPr/>
                  </p:nvSpPr>
                  <p:spPr>
                    <a:xfrm>
                      <a:off x="253415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91" y="137"/>
                            <a:pt x="0" y="214"/>
                          </a:cubicBezTo>
                          <a:lnTo>
                            <a:pt x="15" y="945"/>
                          </a:lnTo>
                          <a:cubicBezTo>
                            <a:pt x="137" y="1021"/>
                            <a:pt x="198" y="1067"/>
                            <a:pt x="305" y="1143"/>
                          </a:cubicBezTo>
                          <a:lnTo>
                            <a:pt x="1234" y="1143"/>
                          </a:lnTo>
                          <a:cubicBezTo>
                            <a:pt x="1341" y="1067"/>
                            <a:pt x="1417" y="1021"/>
                            <a:pt x="1508" y="945"/>
                          </a:cubicBezTo>
                          <a:lnTo>
                            <a:pt x="1493" y="214"/>
                          </a:lnTo>
                          <a:cubicBezTo>
                            <a:pt x="1371" y="122"/>
                            <a:pt x="131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9" name="Google Shape;1209;p42"/>
                    <p:cNvSpPr/>
                    <p:nvPr/>
                  </p:nvSpPr>
                  <p:spPr>
                    <a:xfrm>
                      <a:off x="2580761" y="546964"/>
                      <a:ext cx="4620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6" y="945"/>
                          </a:lnTo>
                          <a:cubicBezTo>
                            <a:pt x="138" y="1021"/>
                            <a:pt x="199" y="1067"/>
                            <a:pt x="305" y="1143"/>
                          </a:cubicBezTo>
                          <a:lnTo>
                            <a:pt x="1235" y="1143"/>
                          </a:lnTo>
                          <a:cubicBezTo>
                            <a:pt x="1357" y="1067"/>
                            <a:pt x="1418" y="1021"/>
                            <a:pt x="1509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0" name="Google Shape;1210;p42"/>
                    <p:cNvSpPr/>
                    <p:nvPr/>
                  </p:nvSpPr>
                  <p:spPr>
                    <a:xfrm>
                      <a:off x="2347650" y="583317"/>
                      <a:ext cx="4666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74" extrusionOk="0">
                          <a:moveTo>
                            <a:pt x="321" y="1"/>
                          </a:moveTo>
                          <a:cubicBezTo>
                            <a:pt x="214" y="77"/>
                            <a:pt x="153" y="138"/>
                            <a:pt x="46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68" y="1082"/>
                            <a:pt x="260" y="1174"/>
                          </a:cubicBezTo>
                          <a:lnTo>
                            <a:pt x="1220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8" y="138"/>
                            <a:pt x="1357" y="7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1" name="Google Shape;1211;p42"/>
                    <p:cNvSpPr/>
                    <p:nvPr/>
                  </p:nvSpPr>
                  <p:spPr>
                    <a:xfrm>
                      <a:off x="2394284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16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3" y="1082"/>
                            <a:pt x="259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56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2" name="Google Shape;1212;p42"/>
                    <p:cNvSpPr/>
                    <p:nvPr/>
                  </p:nvSpPr>
                  <p:spPr>
                    <a:xfrm>
                      <a:off x="2441378" y="583317"/>
                      <a:ext cx="4617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31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52" y="1082"/>
                            <a:pt x="274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8" y="945"/>
                          </a:cubicBezTo>
                          <a:lnTo>
                            <a:pt x="1508" y="214"/>
                          </a:lnTo>
                          <a:cubicBezTo>
                            <a:pt x="1402" y="138"/>
                            <a:pt x="1341" y="77"/>
                            <a:pt x="124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3" name="Google Shape;1213;p42"/>
                    <p:cNvSpPr/>
                    <p:nvPr/>
                  </p:nvSpPr>
                  <p:spPr>
                    <a:xfrm>
                      <a:off x="2488930" y="583317"/>
                      <a:ext cx="45716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38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68" y="1082"/>
                            <a:pt x="274" y="1174"/>
                          </a:cubicBezTo>
                          <a:lnTo>
                            <a:pt x="1234" y="1174"/>
                          </a:lnTo>
                          <a:cubicBezTo>
                            <a:pt x="1326" y="1082"/>
                            <a:pt x="1387" y="1052"/>
                            <a:pt x="1493" y="945"/>
                          </a:cubicBezTo>
                          <a:lnTo>
                            <a:pt x="1478" y="214"/>
                          </a:lnTo>
                          <a:cubicBezTo>
                            <a:pt x="1371" y="138"/>
                            <a:pt x="1310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4" name="Google Shape;1214;p42"/>
                    <p:cNvSpPr/>
                    <p:nvPr/>
                  </p:nvSpPr>
                  <p:spPr>
                    <a:xfrm>
                      <a:off x="2534616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38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37" y="1052"/>
                            <a:pt x="198" y="1082"/>
                            <a:pt x="305" y="1174"/>
                          </a:cubicBezTo>
                          <a:lnTo>
                            <a:pt x="1265" y="1174"/>
                          </a:lnTo>
                          <a:cubicBezTo>
                            <a:pt x="1356" y="1082"/>
                            <a:pt x="1417" y="1052"/>
                            <a:pt x="1524" y="945"/>
                          </a:cubicBezTo>
                          <a:lnTo>
                            <a:pt x="1509" y="214"/>
                          </a:lnTo>
                          <a:cubicBezTo>
                            <a:pt x="1402" y="138"/>
                            <a:pt x="1341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5" name="Google Shape;1215;p42"/>
                    <p:cNvSpPr/>
                    <p:nvPr/>
                  </p:nvSpPr>
                  <p:spPr>
                    <a:xfrm>
                      <a:off x="2582168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92" y="138"/>
                            <a:pt x="0" y="214"/>
                          </a:cubicBezTo>
                          <a:lnTo>
                            <a:pt x="16" y="945"/>
                          </a:lnTo>
                          <a:cubicBezTo>
                            <a:pt x="122" y="1052"/>
                            <a:pt x="183" y="1082"/>
                            <a:pt x="305" y="1174"/>
                          </a:cubicBezTo>
                          <a:lnTo>
                            <a:pt x="1250" y="1174"/>
                          </a:lnTo>
                          <a:cubicBezTo>
                            <a:pt x="1341" y="1082"/>
                            <a:pt x="1417" y="1052"/>
                            <a:pt x="1524" y="945"/>
                          </a:cubicBezTo>
                          <a:lnTo>
                            <a:pt x="1478" y="214"/>
                          </a:lnTo>
                          <a:cubicBezTo>
                            <a:pt x="1372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6" name="Google Shape;1216;p42"/>
                    <p:cNvSpPr/>
                    <p:nvPr/>
                  </p:nvSpPr>
                  <p:spPr>
                    <a:xfrm>
                      <a:off x="2345324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20" y="0"/>
                          </a:moveTo>
                          <a:cubicBezTo>
                            <a:pt x="214" y="92"/>
                            <a:pt x="153" y="138"/>
                            <a:pt x="4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75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17" y="1097"/>
                            <a:pt x="1524" y="1006"/>
                          </a:cubicBezTo>
                          <a:lnTo>
                            <a:pt x="1539" y="229"/>
                          </a:lnTo>
                          <a:cubicBezTo>
                            <a:pt x="1448" y="138"/>
                            <a:pt x="1387" y="92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7" name="Google Shape;1217;p42"/>
                    <p:cNvSpPr/>
                    <p:nvPr/>
                  </p:nvSpPr>
                  <p:spPr>
                    <a:xfrm>
                      <a:off x="2839514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14" y="1"/>
                          </a:moveTo>
                          <a:cubicBezTo>
                            <a:pt x="138" y="62"/>
                            <a:pt x="77" y="107"/>
                            <a:pt x="1" y="184"/>
                          </a:cubicBezTo>
                          <a:lnTo>
                            <a:pt x="92" y="763"/>
                          </a:lnTo>
                          <a:cubicBezTo>
                            <a:pt x="199" y="823"/>
                            <a:pt x="244" y="869"/>
                            <a:pt x="366" y="945"/>
                          </a:cubicBezTo>
                          <a:lnTo>
                            <a:pt x="1204" y="945"/>
                          </a:lnTo>
                          <a:cubicBezTo>
                            <a:pt x="1280" y="884"/>
                            <a:pt x="1341" y="839"/>
                            <a:pt x="1418" y="763"/>
                          </a:cubicBezTo>
                          <a:lnTo>
                            <a:pt x="1311" y="184"/>
                          </a:lnTo>
                          <a:cubicBezTo>
                            <a:pt x="1204" y="123"/>
                            <a:pt x="1143" y="77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8" name="Google Shape;1218;p42"/>
                    <p:cNvSpPr/>
                    <p:nvPr/>
                  </p:nvSpPr>
                  <p:spPr>
                    <a:xfrm>
                      <a:off x="2801295" y="336681"/>
                      <a:ext cx="44309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0" y="168"/>
                          </a:cubicBezTo>
                          <a:lnTo>
                            <a:pt x="76" y="778"/>
                          </a:lnTo>
                          <a:lnTo>
                            <a:pt x="351" y="976"/>
                          </a:lnTo>
                          <a:lnTo>
                            <a:pt x="1219" y="976"/>
                          </a:lnTo>
                          <a:cubicBezTo>
                            <a:pt x="1311" y="900"/>
                            <a:pt x="1341" y="854"/>
                            <a:pt x="1448" y="778"/>
                          </a:cubicBezTo>
                          <a:lnTo>
                            <a:pt x="1341" y="168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9" name="Google Shape;1219;p42"/>
                    <p:cNvSpPr/>
                    <p:nvPr/>
                  </p:nvSpPr>
                  <p:spPr>
                    <a:xfrm>
                      <a:off x="2843707" y="336681"/>
                      <a:ext cx="44798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97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92"/>
                            <a:pt x="1" y="168"/>
                          </a:cubicBezTo>
                          <a:lnTo>
                            <a:pt x="92" y="778"/>
                          </a:lnTo>
                          <a:lnTo>
                            <a:pt x="382" y="976"/>
                          </a:lnTo>
                          <a:lnTo>
                            <a:pt x="1235" y="976"/>
                          </a:lnTo>
                          <a:cubicBezTo>
                            <a:pt x="1326" y="900"/>
                            <a:pt x="1387" y="854"/>
                            <a:pt x="1463" y="778"/>
                          </a:cubicBezTo>
                          <a:lnTo>
                            <a:pt x="1357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0" name="Google Shape;1220;p42"/>
                    <p:cNvSpPr/>
                    <p:nvPr/>
                  </p:nvSpPr>
                  <p:spPr>
                    <a:xfrm>
                      <a:off x="2805946" y="367006"/>
                      <a:ext cx="4479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06" extrusionOk="0">
                          <a:moveTo>
                            <a:pt x="229" y="0"/>
                          </a:moveTo>
                          <a:cubicBezTo>
                            <a:pt x="123" y="76"/>
                            <a:pt x="92" y="122"/>
                            <a:pt x="1" y="198"/>
                          </a:cubicBezTo>
                          <a:lnTo>
                            <a:pt x="92" y="823"/>
                          </a:lnTo>
                          <a:lnTo>
                            <a:pt x="382" y="1006"/>
                          </a:lnTo>
                          <a:lnTo>
                            <a:pt x="1235" y="1006"/>
                          </a:lnTo>
                          <a:cubicBezTo>
                            <a:pt x="1326" y="930"/>
                            <a:pt x="1372" y="899"/>
                            <a:pt x="1463" y="823"/>
                          </a:cubicBezTo>
                          <a:lnTo>
                            <a:pt x="1372" y="198"/>
                          </a:lnTo>
                          <a:lnTo>
                            <a:pt x="108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1" name="Google Shape;1221;p42"/>
                    <p:cNvSpPr/>
                    <p:nvPr/>
                  </p:nvSpPr>
                  <p:spPr>
                    <a:xfrm>
                      <a:off x="2848847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22"/>
                            <a:pt x="0" y="198"/>
                          </a:cubicBezTo>
                          <a:lnTo>
                            <a:pt x="92" y="823"/>
                          </a:lnTo>
                          <a:lnTo>
                            <a:pt x="381" y="1006"/>
                          </a:lnTo>
                          <a:lnTo>
                            <a:pt x="1234" y="1006"/>
                          </a:lnTo>
                          <a:cubicBezTo>
                            <a:pt x="1341" y="930"/>
                            <a:pt x="1372" y="899"/>
                            <a:pt x="1463" y="823"/>
                          </a:cubicBezTo>
                          <a:lnTo>
                            <a:pt x="1356" y="198"/>
                          </a:lnTo>
                          <a:cubicBezTo>
                            <a:pt x="1234" y="122"/>
                            <a:pt x="1189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2" name="Google Shape;1222;p42"/>
                    <p:cNvSpPr/>
                    <p:nvPr/>
                  </p:nvSpPr>
                  <p:spPr>
                    <a:xfrm>
                      <a:off x="2342999" y="658838"/>
                      <a:ext cx="4850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266" extrusionOk="0">
                          <a:moveTo>
                            <a:pt x="351" y="1"/>
                          </a:moveTo>
                          <a:cubicBezTo>
                            <a:pt x="214" y="107"/>
                            <a:pt x="153" y="138"/>
                            <a:pt x="46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75" y="1265"/>
                          </a:cubicBezTo>
                          <a:lnTo>
                            <a:pt x="1234" y="1265"/>
                          </a:lnTo>
                          <a:cubicBezTo>
                            <a:pt x="1372" y="1189"/>
                            <a:pt x="1433" y="1128"/>
                            <a:pt x="1539" y="1037"/>
                          </a:cubicBezTo>
                          <a:lnTo>
                            <a:pt x="1585" y="229"/>
                          </a:lnTo>
                          <a:cubicBezTo>
                            <a:pt x="1463" y="153"/>
                            <a:pt x="1417" y="10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3" name="Google Shape;1223;p42"/>
                    <p:cNvSpPr/>
                    <p:nvPr/>
                  </p:nvSpPr>
                  <p:spPr>
                    <a:xfrm>
                      <a:off x="280967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107" y="123"/>
                            <a:pt x="1" y="199"/>
                          </a:cubicBezTo>
                          <a:lnTo>
                            <a:pt x="107" y="854"/>
                          </a:lnTo>
                          <a:lnTo>
                            <a:pt x="381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402" y="930"/>
                            <a:pt x="1494" y="854"/>
                          </a:cubicBezTo>
                          <a:lnTo>
                            <a:pt x="1402" y="199"/>
                          </a:lnTo>
                          <a:cubicBezTo>
                            <a:pt x="1280" y="123"/>
                            <a:pt x="1219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4" name="Google Shape;1224;p42"/>
                    <p:cNvSpPr/>
                    <p:nvPr/>
                  </p:nvSpPr>
                  <p:spPr>
                    <a:xfrm>
                      <a:off x="285349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92" y="854"/>
                          </a:lnTo>
                          <a:lnTo>
                            <a:pt x="382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387" y="930"/>
                            <a:pt x="1494" y="854"/>
                          </a:cubicBezTo>
                          <a:lnTo>
                            <a:pt x="1372" y="199"/>
                          </a:lnTo>
                          <a:lnTo>
                            <a:pt x="108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5" name="Google Shape;1225;p42"/>
                    <p:cNvSpPr/>
                    <p:nvPr/>
                  </p:nvSpPr>
                  <p:spPr>
                    <a:xfrm>
                      <a:off x="2340184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36" y="1"/>
                          </a:moveTo>
                          <a:cubicBezTo>
                            <a:pt x="229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08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387" y="1220"/>
                            <a:pt x="1464" y="1174"/>
                            <a:pt x="1585" y="1067"/>
                          </a:cubicBezTo>
                          <a:lnTo>
                            <a:pt x="1616" y="260"/>
                          </a:lnTo>
                          <a:cubicBezTo>
                            <a:pt x="1525" y="153"/>
                            <a:pt x="1448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6" name="Google Shape;1226;p42"/>
                    <p:cNvSpPr/>
                    <p:nvPr/>
                  </p:nvSpPr>
                  <p:spPr>
                    <a:xfrm>
                      <a:off x="2640431" y="443934"/>
                      <a:ext cx="4433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53"/>
                          </a:lnTo>
                          <a:cubicBezTo>
                            <a:pt x="123" y="929"/>
                            <a:pt x="184" y="975"/>
                            <a:pt x="306" y="1051"/>
                          </a:cubicBezTo>
                          <a:lnTo>
                            <a:pt x="1189" y="1051"/>
                          </a:lnTo>
                          <a:cubicBezTo>
                            <a:pt x="1296" y="975"/>
                            <a:pt x="1342" y="929"/>
                            <a:pt x="1448" y="85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7" name="Google Shape;1227;p42"/>
                    <p:cNvSpPr/>
                    <p:nvPr/>
                  </p:nvSpPr>
                  <p:spPr>
                    <a:xfrm>
                      <a:off x="268379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62" y="853"/>
                          </a:lnTo>
                          <a:lnTo>
                            <a:pt x="351" y="1051"/>
                          </a:lnTo>
                          <a:lnTo>
                            <a:pt x="1250" y="1051"/>
                          </a:lnTo>
                          <a:cubicBezTo>
                            <a:pt x="1342" y="975"/>
                            <a:pt x="1403" y="929"/>
                            <a:pt x="1494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50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8" name="Google Shape;1228;p42"/>
                    <p:cNvSpPr/>
                    <p:nvPr/>
                  </p:nvSpPr>
                  <p:spPr>
                    <a:xfrm>
                      <a:off x="2727610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7" y="1051"/>
                          </a:lnTo>
                          <a:lnTo>
                            <a:pt x="1266" y="1051"/>
                          </a:lnTo>
                          <a:cubicBezTo>
                            <a:pt x="1357" y="975"/>
                            <a:pt x="1418" y="929"/>
                            <a:pt x="1509" y="853"/>
                          </a:cubicBezTo>
                          <a:lnTo>
                            <a:pt x="1433" y="198"/>
                          </a:lnTo>
                          <a:cubicBezTo>
                            <a:pt x="1311" y="122"/>
                            <a:pt x="1266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9" name="Google Shape;1229;p42"/>
                    <p:cNvSpPr/>
                    <p:nvPr/>
                  </p:nvSpPr>
                  <p:spPr>
                    <a:xfrm>
                      <a:off x="277237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29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6" y="1051"/>
                          </a:lnTo>
                          <a:lnTo>
                            <a:pt x="1265" y="1051"/>
                          </a:lnTo>
                          <a:cubicBezTo>
                            <a:pt x="1341" y="975"/>
                            <a:pt x="1402" y="929"/>
                            <a:pt x="1494" y="853"/>
                          </a:cubicBezTo>
                          <a:lnTo>
                            <a:pt x="1402" y="198"/>
                          </a:lnTo>
                          <a:cubicBezTo>
                            <a:pt x="1296" y="122"/>
                            <a:pt x="1220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0" name="Google Shape;1230;p42"/>
                    <p:cNvSpPr/>
                    <p:nvPr/>
                  </p:nvSpPr>
                  <p:spPr>
                    <a:xfrm>
                      <a:off x="2641838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60" y="1"/>
                          </a:moveTo>
                          <a:cubicBezTo>
                            <a:pt x="153" y="92"/>
                            <a:pt x="107" y="138"/>
                            <a:pt x="1" y="214"/>
                          </a:cubicBezTo>
                          <a:lnTo>
                            <a:pt x="46" y="900"/>
                          </a:lnTo>
                          <a:cubicBezTo>
                            <a:pt x="153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33" y="214"/>
                          </a:lnTo>
                          <a:cubicBezTo>
                            <a:pt x="1326" y="138"/>
                            <a:pt x="126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1" name="Google Shape;1231;p42"/>
                    <p:cNvSpPr/>
                    <p:nvPr/>
                  </p:nvSpPr>
                  <p:spPr>
                    <a:xfrm>
                      <a:off x="2687065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46" y="900"/>
                          </a:lnTo>
                          <a:cubicBezTo>
                            <a:pt x="168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2" name="Google Shape;1232;p42"/>
                    <p:cNvSpPr/>
                    <p:nvPr/>
                  </p:nvSpPr>
                  <p:spPr>
                    <a:xfrm>
                      <a:off x="2731343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4" y="976"/>
                            <a:pt x="245" y="1021"/>
                            <a:pt x="351" y="1098"/>
                          </a:cubicBezTo>
                          <a:lnTo>
                            <a:pt x="1265" y="1098"/>
                          </a:lnTo>
                          <a:cubicBezTo>
                            <a:pt x="1372" y="1037"/>
                            <a:pt x="1418" y="976"/>
                            <a:pt x="1524" y="900"/>
                          </a:cubicBezTo>
                          <a:lnTo>
                            <a:pt x="1448" y="214"/>
                          </a:lnTo>
                          <a:cubicBezTo>
                            <a:pt x="1326" y="138"/>
                            <a:pt x="1250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3" name="Google Shape;1233;p42"/>
                    <p:cNvSpPr/>
                    <p:nvPr/>
                  </p:nvSpPr>
                  <p:spPr>
                    <a:xfrm>
                      <a:off x="2776111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3" y="976"/>
                            <a:pt x="244" y="1021"/>
                            <a:pt x="351" y="1098"/>
                          </a:cubicBezTo>
                          <a:lnTo>
                            <a:pt x="1280" y="1098"/>
                          </a:lnTo>
                          <a:cubicBezTo>
                            <a:pt x="1372" y="1037"/>
                            <a:pt x="1433" y="976"/>
                            <a:pt x="1524" y="900"/>
                          </a:cubicBezTo>
                          <a:lnTo>
                            <a:pt x="1433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4" name="Google Shape;1234;p42"/>
                    <p:cNvSpPr/>
                    <p:nvPr/>
                  </p:nvSpPr>
                  <p:spPr>
                    <a:xfrm>
                      <a:off x="2644164" y="511529"/>
                      <a:ext cx="4620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46" y="914"/>
                          </a:lnTo>
                          <a:cubicBezTo>
                            <a:pt x="153" y="991"/>
                            <a:pt x="214" y="1052"/>
                            <a:pt x="336" y="1128"/>
                          </a:cubicBezTo>
                          <a:lnTo>
                            <a:pt x="1265" y="1128"/>
                          </a:lnTo>
                          <a:cubicBezTo>
                            <a:pt x="1357" y="1052"/>
                            <a:pt x="1418" y="991"/>
                            <a:pt x="1509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81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5" name="Google Shape;1235;p42"/>
                    <p:cNvSpPr/>
                    <p:nvPr/>
                  </p:nvSpPr>
                  <p:spPr>
                    <a:xfrm>
                      <a:off x="2690339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244" y="0"/>
                          </a:moveTo>
                          <a:cubicBezTo>
                            <a:pt x="152" y="76"/>
                            <a:pt x="92" y="137"/>
                            <a:pt x="0" y="214"/>
                          </a:cubicBezTo>
                          <a:lnTo>
                            <a:pt x="61" y="914"/>
                          </a:lnTo>
                          <a:cubicBezTo>
                            <a:pt x="168" y="991"/>
                            <a:pt x="229" y="1052"/>
                            <a:pt x="335" y="1128"/>
                          </a:cubicBezTo>
                          <a:lnTo>
                            <a:pt x="1249" y="1128"/>
                          </a:lnTo>
                          <a:cubicBezTo>
                            <a:pt x="1356" y="1052"/>
                            <a:pt x="1417" y="991"/>
                            <a:pt x="1508" y="914"/>
                          </a:cubicBezTo>
                          <a:lnTo>
                            <a:pt x="1432" y="214"/>
                          </a:lnTo>
                          <a:cubicBezTo>
                            <a:pt x="1310" y="122"/>
                            <a:pt x="1265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6" name="Google Shape;1236;p42"/>
                    <p:cNvSpPr/>
                    <p:nvPr/>
                  </p:nvSpPr>
                  <p:spPr>
                    <a:xfrm>
                      <a:off x="2735077" y="511529"/>
                      <a:ext cx="4666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77" y="914"/>
                          </a:lnTo>
                          <a:cubicBezTo>
                            <a:pt x="199" y="991"/>
                            <a:pt x="245" y="1052"/>
                            <a:pt x="366" y="1128"/>
                          </a:cubicBezTo>
                          <a:lnTo>
                            <a:pt x="1281" y="1128"/>
                          </a:lnTo>
                          <a:cubicBezTo>
                            <a:pt x="1372" y="1052"/>
                            <a:pt x="1433" y="991"/>
                            <a:pt x="1524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7" name="Google Shape;1237;p42"/>
                    <p:cNvSpPr/>
                    <p:nvPr/>
                  </p:nvSpPr>
                  <p:spPr>
                    <a:xfrm>
                      <a:off x="2780303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62" y="914"/>
                          </a:lnTo>
                          <a:cubicBezTo>
                            <a:pt x="199" y="991"/>
                            <a:pt x="260" y="1052"/>
                            <a:pt x="382" y="1128"/>
                          </a:cubicBezTo>
                          <a:lnTo>
                            <a:pt x="1296" y="1128"/>
                          </a:lnTo>
                          <a:cubicBezTo>
                            <a:pt x="1387" y="1052"/>
                            <a:pt x="1448" y="991"/>
                            <a:pt x="1539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8" name="Google Shape;1238;p42"/>
                    <p:cNvSpPr/>
                    <p:nvPr/>
                  </p:nvSpPr>
                  <p:spPr>
                    <a:xfrm>
                      <a:off x="2647438" y="546964"/>
                      <a:ext cx="4571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43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37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53" y="1021"/>
                            <a:pt x="198" y="1067"/>
                            <a:pt x="320" y="1143"/>
                          </a:cubicBezTo>
                          <a:lnTo>
                            <a:pt x="1250" y="1143"/>
                          </a:lnTo>
                          <a:cubicBezTo>
                            <a:pt x="1341" y="1067"/>
                            <a:pt x="1402" y="1021"/>
                            <a:pt x="1494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9" name="Google Shape;1239;p42"/>
                    <p:cNvSpPr/>
                    <p:nvPr/>
                  </p:nvSpPr>
                  <p:spPr>
                    <a:xfrm>
                      <a:off x="2693124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61" y="945"/>
                          </a:lnTo>
                          <a:cubicBezTo>
                            <a:pt x="183" y="1021"/>
                            <a:pt x="229" y="1067"/>
                            <a:pt x="351" y="1143"/>
                          </a:cubicBezTo>
                          <a:lnTo>
                            <a:pt x="1280" y="1143"/>
                          </a:lnTo>
                          <a:cubicBezTo>
                            <a:pt x="1372" y="1067"/>
                            <a:pt x="1433" y="1021"/>
                            <a:pt x="1524" y="945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0" name="Google Shape;1240;p42"/>
                    <p:cNvSpPr/>
                    <p:nvPr/>
                  </p:nvSpPr>
                  <p:spPr>
                    <a:xfrm>
                      <a:off x="2738810" y="546964"/>
                      <a:ext cx="4758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43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77" y="945"/>
                          </a:lnTo>
                          <a:cubicBezTo>
                            <a:pt x="183" y="1021"/>
                            <a:pt x="260" y="1067"/>
                            <a:pt x="382" y="1143"/>
                          </a:cubicBezTo>
                          <a:lnTo>
                            <a:pt x="1311" y="1143"/>
                          </a:lnTo>
                          <a:cubicBezTo>
                            <a:pt x="1402" y="1067"/>
                            <a:pt x="1463" y="1021"/>
                            <a:pt x="1555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80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1" name="Google Shape;1241;p42"/>
                    <p:cNvSpPr/>
                    <p:nvPr/>
                  </p:nvSpPr>
                  <p:spPr>
                    <a:xfrm>
                      <a:off x="2784037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107" y="945"/>
                          </a:lnTo>
                          <a:cubicBezTo>
                            <a:pt x="214" y="1021"/>
                            <a:pt x="290" y="1067"/>
                            <a:pt x="412" y="1143"/>
                          </a:cubicBezTo>
                          <a:lnTo>
                            <a:pt x="1341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94" y="214"/>
                          </a:lnTo>
                          <a:cubicBezTo>
                            <a:pt x="1372" y="122"/>
                            <a:pt x="1296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2" name="Google Shape;1242;p42"/>
                    <p:cNvSpPr/>
                    <p:nvPr/>
                  </p:nvSpPr>
                  <p:spPr>
                    <a:xfrm>
                      <a:off x="2648356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29" y="1082"/>
                            <a:pt x="351" y="1174"/>
                          </a:cubicBezTo>
                          <a:lnTo>
                            <a:pt x="1296" y="1174"/>
                          </a:lnTo>
                          <a:cubicBezTo>
                            <a:pt x="1418" y="1082"/>
                            <a:pt x="1464" y="1052"/>
                            <a:pt x="157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2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3" name="Google Shape;1243;p42"/>
                    <p:cNvSpPr/>
                    <p:nvPr/>
                  </p:nvSpPr>
                  <p:spPr>
                    <a:xfrm>
                      <a:off x="2695450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44" y="1082"/>
                            <a:pt x="366" y="1174"/>
                          </a:cubicBezTo>
                          <a:lnTo>
                            <a:pt x="1311" y="1174"/>
                          </a:lnTo>
                          <a:cubicBezTo>
                            <a:pt x="1418" y="1082"/>
                            <a:pt x="1463" y="1052"/>
                            <a:pt x="1570" y="945"/>
                          </a:cubicBezTo>
                          <a:lnTo>
                            <a:pt x="1494" y="214"/>
                          </a:lnTo>
                          <a:cubicBezTo>
                            <a:pt x="1372" y="138"/>
                            <a:pt x="1326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4" name="Google Shape;1244;p42"/>
                    <p:cNvSpPr/>
                    <p:nvPr/>
                  </p:nvSpPr>
                  <p:spPr>
                    <a:xfrm>
                      <a:off x="2742084" y="583317"/>
                      <a:ext cx="4850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76" y="945"/>
                          </a:lnTo>
                          <a:cubicBezTo>
                            <a:pt x="198" y="1052"/>
                            <a:pt x="275" y="1082"/>
                            <a:pt x="381" y="1174"/>
                          </a:cubicBezTo>
                          <a:lnTo>
                            <a:pt x="1341" y="1174"/>
                          </a:lnTo>
                          <a:cubicBezTo>
                            <a:pt x="1432" y="1082"/>
                            <a:pt x="1493" y="1052"/>
                            <a:pt x="1585" y="945"/>
                          </a:cubicBezTo>
                          <a:lnTo>
                            <a:pt x="1493" y="214"/>
                          </a:lnTo>
                          <a:cubicBezTo>
                            <a:pt x="1372" y="138"/>
                            <a:pt x="1326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5" name="Google Shape;1245;p42"/>
                    <p:cNvSpPr/>
                    <p:nvPr/>
                  </p:nvSpPr>
                  <p:spPr>
                    <a:xfrm>
                      <a:off x="2650223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92" y="138"/>
                            <a:pt x="1" y="229"/>
                          </a:cubicBezTo>
                          <a:lnTo>
                            <a:pt x="62" y="1006"/>
                          </a:lnTo>
                          <a:cubicBezTo>
                            <a:pt x="168" y="1097"/>
                            <a:pt x="245" y="1143"/>
                            <a:pt x="366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509" y="1097"/>
                            <a:pt x="1601" y="1006"/>
                          </a:cubicBezTo>
                          <a:lnTo>
                            <a:pt x="1540" y="229"/>
                          </a:lnTo>
                          <a:cubicBezTo>
                            <a:pt x="1433" y="138"/>
                            <a:pt x="1372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6" name="Google Shape;1246;p42"/>
                    <p:cNvSpPr/>
                    <p:nvPr/>
                  </p:nvSpPr>
                  <p:spPr>
                    <a:xfrm>
                      <a:off x="2653497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275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83" y="1113"/>
                            <a:pt x="259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33" y="1189"/>
                            <a:pt x="1509" y="1128"/>
                            <a:pt x="1600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6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247" name="Google Shape;1247;p42"/>
                    <p:cNvGrpSpPr/>
                    <p:nvPr/>
                  </p:nvGrpSpPr>
                  <p:grpSpPr>
                    <a:xfrm>
                      <a:off x="2077238" y="195890"/>
                      <a:ext cx="274635" cy="234090"/>
                      <a:chOff x="2077238" y="195890"/>
                      <a:chExt cx="274635" cy="234090"/>
                    </a:xfrm>
                  </p:grpSpPr>
                  <p:sp>
                    <p:nvSpPr>
                      <p:cNvPr id="1248" name="Google Shape;1248;p42"/>
                      <p:cNvSpPr/>
                      <p:nvPr/>
                    </p:nvSpPr>
                    <p:spPr>
                      <a:xfrm>
                        <a:off x="2112673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66" y="1"/>
                            </a:moveTo>
                            <a:cubicBezTo>
                              <a:pt x="260" y="46"/>
                              <a:pt x="199" y="92"/>
                              <a:pt x="10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81" y="92"/>
                              <a:pt x="1220" y="46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49" name="Google Shape;1249;p42"/>
                      <p:cNvSpPr/>
                      <p:nvPr/>
                    </p:nvSpPr>
                    <p:spPr>
                      <a:xfrm>
                        <a:off x="2152300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36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65" y="92"/>
                              <a:pt x="1220" y="46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0" name="Google Shape;1250;p42"/>
                      <p:cNvSpPr/>
                      <p:nvPr/>
                    </p:nvSpPr>
                    <p:spPr>
                      <a:xfrm>
                        <a:off x="2193334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21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06" y="839"/>
                            </a:lnTo>
                            <a:cubicBezTo>
                              <a:pt x="1098" y="778"/>
                              <a:pt x="1159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19" y="92"/>
                              <a:pt x="1174" y="46"/>
                              <a:pt x="111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1" name="Google Shape;1251;p42"/>
                      <p:cNvSpPr/>
                      <p:nvPr/>
                    </p:nvSpPr>
                    <p:spPr>
                      <a:xfrm>
                        <a:off x="2232502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8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77" y="732"/>
                              <a:pt x="122" y="778"/>
                              <a:pt x="198" y="839"/>
                            </a:cubicBezTo>
                            <a:lnTo>
                              <a:pt x="1006" y="839"/>
                            </a:lnTo>
                            <a:cubicBezTo>
                              <a:pt x="1097" y="778"/>
                              <a:pt x="1158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89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2" name="Google Shape;1252;p42"/>
                      <p:cNvSpPr/>
                      <p:nvPr/>
                    </p:nvSpPr>
                    <p:spPr>
                      <a:xfrm>
                        <a:off x="2272129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9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3" name="Google Shape;1253;p42"/>
                      <p:cNvSpPr/>
                      <p:nvPr/>
                    </p:nvSpPr>
                    <p:spPr>
                      <a:xfrm>
                        <a:off x="2311756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275" y="1"/>
                            </a:moveTo>
                            <a:cubicBezTo>
                              <a:pt x="183" y="46"/>
                              <a:pt x="122" y="92"/>
                              <a:pt x="31" y="153"/>
                            </a:cubicBezTo>
                            <a:lnTo>
                              <a:pt x="1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8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4" name="Google Shape;1254;p42"/>
                      <p:cNvSpPr/>
                      <p:nvPr/>
                    </p:nvSpPr>
                    <p:spPr>
                      <a:xfrm>
                        <a:off x="2108021" y="222482"/>
                        <a:ext cx="41983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884" extrusionOk="0">
                            <a:moveTo>
                              <a:pt x="366" y="0"/>
                            </a:moveTo>
                            <a:cubicBezTo>
                              <a:pt x="259" y="61"/>
                              <a:pt x="198" y="91"/>
                              <a:pt x="107" y="152"/>
                            </a:cubicBezTo>
                            <a:lnTo>
                              <a:pt x="0" y="701"/>
                            </a:lnTo>
                            <a:cubicBezTo>
                              <a:pt x="77" y="777"/>
                              <a:pt x="138" y="823"/>
                              <a:pt x="214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72" y="152"/>
                            </a:lnTo>
                            <a:cubicBezTo>
                              <a:pt x="1295" y="91"/>
                              <a:pt x="1250" y="61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5" name="Google Shape;1255;p42"/>
                      <p:cNvSpPr/>
                      <p:nvPr/>
                    </p:nvSpPr>
                    <p:spPr>
                      <a:xfrm>
                        <a:off x="2148566" y="222482"/>
                        <a:ext cx="4201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884" extrusionOk="0">
                            <a:moveTo>
                              <a:pt x="336" y="0"/>
                            </a:moveTo>
                            <a:cubicBezTo>
                              <a:pt x="229" y="61"/>
                              <a:pt x="169" y="91"/>
                              <a:pt x="77" y="152"/>
                            </a:cubicBezTo>
                            <a:lnTo>
                              <a:pt x="1" y="701"/>
                            </a:lnTo>
                            <a:cubicBezTo>
                              <a:pt x="77" y="777"/>
                              <a:pt x="123" y="823"/>
                              <a:pt x="199" y="884"/>
                            </a:cubicBezTo>
                            <a:lnTo>
                              <a:pt x="1022" y="884"/>
                            </a:lnTo>
                            <a:cubicBezTo>
                              <a:pt x="1144" y="808"/>
                              <a:pt x="1189" y="762"/>
                              <a:pt x="1296" y="701"/>
                            </a:cubicBezTo>
                            <a:lnTo>
                              <a:pt x="1372" y="152"/>
                            </a:lnTo>
                            <a:cubicBezTo>
                              <a:pt x="1266" y="91"/>
                              <a:pt x="1235" y="61"/>
                              <a:pt x="112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6" name="Google Shape;1256;p42"/>
                      <p:cNvSpPr/>
                      <p:nvPr/>
                    </p:nvSpPr>
                    <p:spPr>
                      <a:xfrm>
                        <a:off x="2188683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35" y="0"/>
                            </a:moveTo>
                            <a:cubicBezTo>
                              <a:pt x="229" y="61"/>
                              <a:pt x="168" y="91"/>
                              <a:pt x="76" y="152"/>
                            </a:cubicBezTo>
                            <a:lnTo>
                              <a:pt x="0" y="701"/>
                            </a:lnTo>
                            <a:cubicBezTo>
                              <a:pt x="76" y="777"/>
                              <a:pt x="137" y="823"/>
                              <a:pt x="214" y="884"/>
                            </a:cubicBezTo>
                            <a:lnTo>
                              <a:pt x="1021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56" y="152"/>
                            </a:lnTo>
                            <a:cubicBezTo>
                              <a:pt x="1280" y="91"/>
                              <a:pt x="1219" y="61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7" name="Google Shape;1257;p42"/>
                      <p:cNvSpPr/>
                      <p:nvPr/>
                    </p:nvSpPr>
                    <p:spPr>
                      <a:xfrm>
                        <a:off x="2228769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05" y="0"/>
                            </a:moveTo>
                            <a:cubicBezTo>
                              <a:pt x="214" y="61"/>
                              <a:pt x="153" y="91"/>
                              <a:pt x="61" y="152"/>
                            </a:cubicBezTo>
                            <a:lnTo>
                              <a:pt x="1" y="701"/>
                            </a:lnTo>
                            <a:cubicBezTo>
                              <a:pt x="92" y="777"/>
                              <a:pt x="153" y="823"/>
                              <a:pt x="229" y="884"/>
                            </a:cubicBezTo>
                            <a:lnTo>
                              <a:pt x="1052" y="884"/>
                            </a:lnTo>
                            <a:cubicBezTo>
                              <a:pt x="1143" y="808"/>
                              <a:pt x="1204" y="762"/>
                              <a:pt x="1296" y="701"/>
                            </a:cubicBezTo>
                            <a:lnTo>
                              <a:pt x="1357" y="152"/>
                            </a:lnTo>
                            <a:cubicBezTo>
                              <a:pt x="1265" y="91"/>
                              <a:pt x="1219" y="61"/>
                              <a:pt x="111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8" name="Google Shape;1258;p42"/>
                      <p:cNvSpPr/>
                      <p:nvPr/>
                    </p:nvSpPr>
                    <p:spPr>
                      <a:xfrm>
                        <a:off x="2269804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305" y="0"/>
                            </a:moveTo>
                            <a:cubicBezTo>
                              <a:pt x="198" y="61"/>
                              <a:pt x="153" y="91"/>
                              <a:pt x="46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34" y="91"/>
                              <a:pt x="1173" y="61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59" name="Google Shape;1259;p42"/>
                      <p:cNvSpPr/>
                      <p:nvPr/>
                    </p:nvSpPr>
                    <p:spPr>
                      <a:xfrm>
                        <a:off x="2309431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275" y="0"/>
                            </a:moveTo>
                            <a:cubicBezTo>
                              <a:pt x="183" y="61"/>
                              <a:pt x="122" y="91"/>
                              <a:pt x="31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50" y="91"/>
                              <a:pt x="1189" y="61"/>
                              <a:pt x="10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0" name="Google Shape;1260;p42"/>
                      <p:cNvSpPr/>
                      <p:nvPr/>
                    </p:nvSpPr>
                    <p:spPr>
                      <a:xfrm>
                        <a:off x="2102881" y="249961"/>
                        <a:ext cx="4247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6" extrusionOk="0">
                            <a:moveTo>
                              <a:pt x="366" y="1"/>
                            </a:moveTo>
                            <a:cubicBezTo>
                              <a:pt x="260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37" y="915"/>
                            </a:lnTo>
                            <a:cubicBezTo>
                              <a:pt x="1128" y="839"/>
                              <a:pt x="1204" y="793"/>
                              <a:pt x="1296" y="748"/>
                            </a:cubicBezTo>
                            <a:lnTo>
                              <a:pt x="1387" y="169"/>
                            </a:lnTo>
                            <a:cubicBezTo>
                              <a:pt x="1311" y="92"/>
                              <a:pt x="1281" y="62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1" name="Google Shape;1261;p42"/>
                      <p:cNvSpPr/>
                      <p:nvPr/>
                    </p:nvSpPr>
                    <p:spPr>
                      <a:xfrm>
                        <a:off x="2144374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66" y="1"/>
                            </a:moveTo>
                            <a:cubicBezTo>
                              <a:pt x="245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22" y="915"/>
                            </a:lnTo>
                            <a:cubicBezTo>
                              <a:pt x="1144" y="839"/>
                              <a:pt x="1204" y="793"/>
                              <a:pt x="1296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2" name="Google Shape;1262;p42"/>
                      <p:cNvSpPr/>
                      <p:nvPr/>
                    </p:nvSpPr>
                    <p:spPr>
                      <a:xfrm>
                        <a:off x="2184950" y="249961"/>
                        <a:ext cx="4198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6" extrusionOk="0">
                            <a:moveTo>
                              <a:pt x="351" y="1"/>
                            </a:moveTo>
                            <a:cubicBezTo>
                              <a:pt x="229" y="77"/>
                              <a:pt x="183" y="108"/>
                              <a:pt x="77" y="169"/>
                            </a:cubicBezTo>
                            <a:lnTo>
                              <a:pt x="0" y="748"/>
                            </a:lnTo>
                            <a:cubicBezTo>
                              <a:pt x="77" y="824"/>
                              <a:pt x="137" y="854"/>
                              <a:pt x="214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72" y="169"/>
                            </a:lnTo>
                            <a:cubicBezTo>
                              <a:pt x="1280" y="92"/>
                              <a:pt x="1250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3" name="Google Shape;1263;p42"/>
                      <p:cNvSpPr/>
                      <p:nvPr/>
                    </p:nvSpPr>
                    <p:spPr>
                      <a:xfrm>
                        <a:off x="2225495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21" y="1"/>
                            </a:moveTo>
                            <a:cubicBezTo>
                              <a:pt x="199" y="77"/>
                              <a:pt x="153" y="108"/>
                              <a:pt x="47" y="169"/>
                            </a:cubicBezTo>
                            <a:lnTo>
                              <a:pt x="1" y="748"/>
                            </a:lnTo>
                            <a:cubicBezTo>
                              <a:pt x="92" y="824"/>
                              <a:pt x="123" y="854"/>
                              <a:pt x="229" y="915"/>
                            </a:cubicBezTo>
                            <a:lnTo>
                              <a:pt x="1037" y="915"/>
                            </a:lnTo>
                            <a:cubicBezTo>
                              <a:pt x="1159" y="839"/>
                              <a:pt x="1220" y="793"/>
                              <a:pt x="1311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4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4" name="Google Shape;1264;p42"/>
                      <p:cNvSpPr/>
                      <p:nvPr/>
                    </p:nvSpPr>
                    <p:spPr>
                      <a:xfrm>
                        <a:off x="2267478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305" y="1"/>
                            </a:moveTo>
                            <a:cubicBezTo>
                              <a:pt x="198" y="77"/>
                              <a:pt x="152" y="108"/>
                              <a:pt x="46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22" y="854"/>
                              <a:pt x="229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189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4" y="92"/>
                              <a:pt x="1173" y="62"/>
                              <a:pt x="111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5" name="Google Shape;1265;p42"/>
                      <p:cNvSpPr/>
                      <p:nvPr/>
                    </p:nvSpPr>
                    <p:spPr>
                      <a:xfrm>
                        <a:off x="2307564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290" y="1"/>
                            </a:moveTo>
                            <a:cubicBezTo>
                              <a:pt x="183" y="77"/>
                              <a:pt x="138" y="108"/>
                              <a:pt x="31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38" y="854"/>
                              <a:pt x="229" y="915"/>
                            </a:cubicBezTo>
                            <a:lnTo>
                              <a:pt x="1052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5" y="92"/>
                              <a:pt x="1204" y="62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6" name="Google Shape;1266;p42"/>
                      <p:cNvSpPr/>
                      <p:nvPr/>
                    </p:nvSpPr>
                    <p:spPr>
                      <a:xfrm>
                        <a:off x="2098229" y="277960"/>
                        <a:ext cx="43391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15" extrusionOk="0">
                            <a:moveTo>
                              <a:pt x="366" y="0"/>
                            </a:moveTo>
                            <a:cubicBezTo>
                              <a:pt x="275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417" y="168"/>
                            </a:lnTo>
                            <a:cubicBezTo>
                              <a:pt x="1341" y="107"/>
                              <a:pt x="1280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7" name="Google Shape;1267;p42"/>
                      <p:cNvSpPr/>
                      <p:nvPr/>
                    </p:nvSpPr>
                    <p:spPr>
                      <a:xfrm>
                        <a:off x="2139723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66" y="0"/>
                            </a:moveTo>
                            <a:cubicBezTo>
                              <a:pt x="259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50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8" name="Google Shape;1268;p42"/>
                      <p:cNvSpPr/>
                      <p:nvPr/>
                    </p:nvSpPr>
                    <p:spPr>
                      <a:xfrm>
                        <a:off x="2181217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68" y="107"/>
                              <a:pt x="77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22" y="838"/>
                              <a:pt x="229" y="914"/>
                            </a:cubicBezTo>
                            <a:lnTo>
                              <a:pt x="103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296" y="107"/>
                              <a:pt x="1250" y="76"/>
                              <a:pt x="115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69" name="Google Shape;1269;p42"/>
                      <p:cNvSpPr/>
                      <p:nvPr/>
                    </p:nvSpPr>
                    <p:spPr>
                      <a:xfrm>
                        <a:off x="2221762" y="277960"/>
                        <a:ext cx="4247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5" extrusionOk="0">
                            <a:moveTo>
                              <a:pt x="351" y="0"/>
                            </a:moveTo>
                            <a:cubicBezTo>
                              <a:pt x="230" y="76"/>
                              <a:pt x="169" y="107"/>
                              <a:pt x="77" y="168"/>
                            </a:cubicBezTo>
                            <a:lnTo>
                              <a:pt x="1" y="747"/>
                            </a:lnTo>
                            <a:cubicBezTo>
                              <a:pt x="92" y="792"/>
                              <a:pt x="138" y="838"/>
                              <a:pt x="230" y="914"/>
                            </a:cubicBezTo>
                            <a:lnTo>
                              <a:pt x="1068" y="914"/>
                            </a:lnTo>
                            <a:cubicBezTo>
                              <a:pt x="1189" y="838"/>
                              <a:pt x="1235" y="823"/>
                              <a:pt x="1342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66" y="76"/>
                              <a:pt x="11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0" name="Google Shape;1270;p42"/>
                      <p:cNvSpPr/>
                      <p:nvPr/>
                    </p:nvSpPr>
                    <p:spPr>
                      <a:xfrm>
                        <a:off x="2263745" y="277960"/>
                        <a:ext cx="4198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5" extrusionOk="0">
                            <a:moveTo>
                              <a:pt x="320" y="0"/>
                            </a:moveTo>
                            <a:cubicBezTo>
                              <a:pt x="214" y="76"/>
                              <a:pt x="153" y="107"/>
                              <a:pt x="6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89" y="838"/>
                              <a:pt x="1234" y="823"/>
                              <a:pt x="1341" y="747"/>
                            </a:cubicBezTo>
                            <a:lnTo>
                              <a:pt x="1371" y="168"/>
                            </a:lnTo>
                            <a:cubicBezTo>
                              <a:pt x="1280" y="107"/>
                              <a:pt x="1219" y="76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1" name="Google Shape;1271;p42"/>
                      <p:cNvSpPr/>
                      <p:nvPr/>
                    </p:nvSpPr>
                    <p:spPr>
                      <a:xfrm>
                        <a:off x="2305238" y="277960"/>
                        <a:ext cx="41524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915" extrusionOk="0">
                            <a:moveTo>
                              <a:pt x="290" y="0"/>
                            </a:moveTo>
                            <a:cubicBezTo>
                              <a:pt x="183" y="76"/>
                              <a:pt x="137" y="107"/>
                              <a:pt x="3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56" y="168"/>
                            </a:lnTo>
                            <a:cubicBezTo>
                              <a:pt x="1250" y="107"/>
                              <a:pt x="1219" y="76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2" name="Google Shape;1272;p42"/>
                      <p:cNvSpPr/>
                      <p:nvPr/>
                    </p:nvSpPr>
                    <p:spPr>
                      <a:xfrm>
                        <a:off x="2093578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4" y="62"/>
                              <a:pt x="213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76" y="823"/>
                              <a:pt x="137" y="869"/>
                              <a:pt x="213" y="945"/>
                            </a:cubicBezTo>
                            <a:lnTo>
                              <a:pt x="1051" y="945"/>
                            </a:lnTo>
                            <a:cubicBezTo>
                              <a:pt x="1143" y="884"/>
                              <a:pt x="1204" y="839"/>
                              <a:pt x="1310" y="763"/>
                            </a:cubicBezTo>
                            <a:lnTo>
                              <a:pt x="1417" y="184"/>
                            </a:lnTo>
                            <a:cubicBezTo>
                              <a:pt x="1341" y="123"/>
                              <a:pt x="1280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3" name="Google Shape;1273;p42"/>
                      <p:cNvSpPr/>
                      <p:nvPr/>
                    </p:nvSpPr>
                    <p:spPr>
                      <a:xfrm>
                        <a:off x="2135531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5" y="62"/>
                              <a:pt x="214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41" y="763"/>
                            </a:cubicBezTo>
                            <a:lnTo>
                              <a:pt x="1417" y="184"/>
                            </a:lnTo>
                            <a:cubicBezTo>
                              <a:pt x="1311" y="123"/>
                              <a:pt x="1265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4" name="Google Shape;1274;p42"/>
                      <p:cNvSpPr/>
                      <p:nvPr/>
                    </p:nvSpPr>
                    <p:spPr>
                      <a:xfrm>
                        <a:off x="2177024" y="306846"/>
                        <a:ext cx="42932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946" extrusionOk="0">
                            <a:moveTo>
                              <a:pt x="336" y="1"/>
                            </a:moveTo>
                            <a:cubicBezTo>
                              <a:pt x="244" y="62"/>
                              <a:pt x="183" y="107"/>
                              <a:pt x="77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26" y="763"/>
                            </a:cubicBezTo>
                            <a:lnTo>
                              <a:pt x="1402" y="184"/>
                            </a:lnTo>
                            <a:cubicBezTo>
                              <a:pt x="1311" y="123"/>
                              <a:pt x="128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5" name="Google Shape;1275;p42"/>
                      <p:cNvSpPr/>
                      <p:nvPr/>
                    </p:nvSpPr>
                    <p:spPr>
                      <a:xfrm>
                        <a:off x="2218977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68" y="107"/>
                              <a:pt x="77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311" y="123"/>
                              <a:pt x="125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6" name="Google Shape;1276;p42"/>
                      <p:cNvSpPr/>
                      <p:nvPr/>
                    </p:nvSpPr>
                    <p:spPr>
                      <a:xfrm>
                        <a:off x="2260930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107"/>
                              <a:pt x="62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7" name="Google Shape;1277;p42"/>
                      <p:cNvSpPr/>
                      <p:nvPr/>
                    </p:nvSpPr>
                    <p:spPr>
                      <a:xfrm>
                        <a:off x="2302913" y="306846"/>
                        <a:ext cx="4198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46" extrusionOk="0">
                            <a:moveTo>
                              <a:pt x="320" y="1"/>
                            </a:moveTo>
                            <a:cubicBezTo>
                              <a:pt x="213" y="62"/>
                              <a:pt x="152" y="107"/>
                              <a:pt x="61" y="184"/>
                            </a:cubicBezTo>
                            <a:lnTo>
                              <a:pt x="0" y="763"/>
                            </a:lnTo>
                            <a:cubicBezTo>
                              <a:pt x="91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3" y="884"/>
                              <a:pt x="1234" y="839"/>
                              <a:pt x="1326" y="763"/>
                            </a:cubicBezTo>
                            <a:lnTo>
                              <a:pt x="1371" y="184"/>
                            </a:lnTo>
                            <a:cubicBezTo>
                              <a:pt x="1280" y="123"/>
                              <a:pt x="1219" y="77"/>
                              <a:pt x="115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8" name="Google Shape;1278;p42"/>
                      <p:cNvSpPr/>
                      <p:nvPr/>
                    </p:nvSpPr>
                    <p:spPr>
                      <a:xfrm>
                        <a:off x="2087978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96" y="1"/>
                            </a:moveTo>
                            <a:cubicBezTo>
                              <a:pt x="275" y="62"/>
                              <a:pt x="229" y="92"/>
                              <a:pt x="107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22" y="900"/>
                              <a:pt x="229" y="976"/>
                            </a:cubicBezTo>
                            <a:lnTo>
                              <a:pt x="1052" y="976"/>
                            </a:lnTo>
                            <a:lnTo>
                              <a:pt x="1341" y="778"/>
                            </a:lnTo>
                            <a:lnTo>
                              <a:pt x="1432" y="168"/>
                            </a:lnTo>
                            <a:cubicBezTo>
                              <a:pt x="1372" y="123"/>
                              <a:pt x="1311" y="77"/>
                              <a:pt x="123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79" name="Google Shape;1279;p42"/>
                      <p:cNvSpPr/>
                      <p:nvPr/>
                    </p:nvSpPr>
                    <p:spPr>
                      <a:xfrm>
                        <a:off x="2130849" y="336681"/>
                        <a:ext cx="4388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4" h="976" extrusionOk="0">
                            <a:moveTo>
                              <a:pt x="367" y="1"/>
                            </a:moveTo>
                            <a:cubicBezTo>
                              <a:pt x="275" y="62"/>
                              <a:pt x="214" y="92"/>
                              <a:pt x="92" y="168"/>
                            </a:cubicBezTo>
                            <a:lnTo>
                              <a:pt x="1" y="778"/>
                            </a:lnTo>
                            <a:cubicBezTo>
                              <a:pt x="92" y="854"/>
                              <a:pt x="138" y="900"/>
                              <a:pt x="230" y="976"/>
                            </a:cubicBezTo>
                            <a:lnTo>
                              <a:pt x="1083" y="976"/>
                            </a:lnTo>
                            <a:cubicBezTo>
                              <a:pt x="1189" y="900"/>
                              <a:pt x="1235" y="854"/>
                              <a:pt x="1357" y="778"/>
                            </a:cubicBezTo>
                            <a:lnTo>
                              <a:pt x="1433" y="168"/>
                            </a:lnTo>
                            <a:cubicBezTo>
                              <a:pt x="1342" y="123"/>
                              <a:pt x="1281" y="77"/>
                              <a:pt x="120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0" name="Google Shape;1280;p42"/>
                      <p:cNvSpPr/>
                      <p:nvPr/>
                    </p:nvSpPr>
                    <p:spPr>
                      <a:xfrm>
                        <a:off x="2172832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51" y="1"/>
                            </a:moveTo>
                            <a:cubicBezTo>
                              <a:pt x="244" y="62"/>
                              <a:pt x="198" y="92"/>
                              <a:pt x="76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37" y="900"/>
                              <a:pt x="229" y="976"/>
                            </a:cubicBezTo>
                            <a:lnTo>
                              <a:pt x="1082" y="976"/>
                            </a:lnTo>
                            <a:cubicBezTo>
                              <a:pt x="1189" y="900"/>
                              <a:pt x="1234" y="854"/>
                              <a:pt x="1356" y="778"/>
                            </a:cubicBezTo>
                            <a:lnTo>
                              <a:pt x="1432" y="168"/>
                            </a:lnTo>
                            <a:cubicBezTo>
                              <a:pt x="1341" y="123"/>
                              <a:pt x="1295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1" name="Google Shape;1281;p42"/>
                      <p:cNvSpPr/>
                      <p:nvPr/>
                    </p:nvSpPr>
                    <p:spPr>
                      <a:xfrm>
                        <a:off x="2215244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51" y="1"/>
                            </a:moveTo>
                            <a:cubicBezTo>
                              <a:pt x="260" y="62"/>
                              <a:pt x="199" y="92"/>
                              <a:pt x="77" y="168"/>
                            </a:cubicBezTo>
                            <a:lnTo>
                              <a:pt x="1" y="778"/>
                            </a:lnTo>
                            <a:cubicBezTo>
                              <a:pt x="107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50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26" y="123"/>
                              <a:pt x="1281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2" name="Google Shape;1282;p42"/>
                      <p:cNvSpPr/>
                      <p:nvPr/>
                    </p:nvSpPr>
                    <p:spPr>
                      <a:xfrm>
                        <a:off x="2257196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108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66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42" y="123"/>
                              <a:pt x="1281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3" name="Google Shape;1283;p42"/>
                      <p:cNvSpPr/>
                      <p:nvPr/>
                    </p:nvSpPr>
                    <p:spPr>
                      <a:xfrm>
                        <a:off x="2300557" y="336681"/>
                        <a:ext cx="42473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7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77" y="854"/>
                              <a:pt x="138" y="900"/>
                              <a:pt x="229" y="976"/>
                            </a:cubicBezTo>
                            <a:lnTo>
                              <a:pt x="1083" y="976"/>
                            </a:lnTo>
                            <a:cubicBezTo>
                              <a:pt x="1205" y="900"/>
                              <a:pt x="1250" y="854"/>
                              <a:pt x="1357" y="778"/>
                            </a:cubicBezTo>
                            <a:lnTo>
                              <a:pt x="1387" y="168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4" name="Google Shape;1284;p42"/>
                      <p:cNvSpPr/>
                      <p:nvPr/>
                    </p:nvSpPr>
                    <p:spPr>
                      <a:xfrm>
                        <a:off x="2082379" y="367006"/>
                        <a:ext cx="45257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06" extrusionOk="0">
                            <a:moveTo>
                              <a:pt x="412" y="0"/>
                            </a:moveTo>
                            <a:lnTo>
                              <a:pt x="122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8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2" y="823"/>
                            </a:lnTo>
                            <a:lnTo>
                              <a:pt x="1478" y="198"/>
                            </a:lnTo>
                            <a:cubicBezTo>
                              <a:pt x="1402" y="122"/>
                              <a:pt x="1341" y="76"/>
                              <a:pt x="1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5" name="Google Shape;1285;p42"/>
                      <p:cNvSpPr/>
                      <p:nvPr/>
                    </p:nvSpPr>
                    <p:spPr>
                      <a:xfrm>
                        <a:off x="2125280" y="367006"/>
                        <a:ext cx="44768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3" h="1006" extrusionOk="0">
                            <a:moveTo>
                              <a:pt x="381" y="0"/>
                            </a:moveTo>
                            <a:lnTo>
                              <a:pt x="92" y="198"/>
                            </a:lnTo>
                            <a:lnTo>
                              <a:pt x="0" y="823"/>
                            </a:lnTo>
                            <a:cubicBezTo>
                              <a:pt x="92" y="899"/>
                              <a:pt x="122" y="930"/>
                              <a:pt x="213" y="1006"/>
                            </a:cubicBezTo>
                            <a:lnTo>
                              <a:pt x="1082" y="1006"/>
                            </a:lnTo>
                            <a:lnTo>
                              <a:pt x="1371" y="823"/>
                            </a:lnTo>
                            <a:lnTo>
                              <a:pt x="1463" y="198"/>
                            </a:lnTo>
                            <a:cubicBezTo>
                              <a:pt x="1387" y="122"/>
                              <a:pt x="1326" y="76"/>
                              <a:pt x="12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6" name="Google Shape;1286;p42"/>
                      <p:cNvSpPr/>
                      <p:nvPr/>
                    </p:nvSpPr>
                    <p:spPr>
                      <a:xfrm>
                        <a:off x="2168640" y="367006"/>
                        <a:ext cx="44309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06" extrusionOk="0">
                            <a:moveTo>
                              <a:pt x="366" y="0"/>
                            </a:moveTo>
                            <a:lnTo>
                              <a:pt x="76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7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1" y="823"/>
                            </a:lnTo>
                            <a:lnTo>
                              <a:pt x="1448" y="198"/>
                            </a:lnTo>
                            <a:cubicBezTo>
                              <a:pt x="1356" y="122"/>
                              <a:pt x="1295" y="76"/>
                              <a:pt x="121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7" name="Google Shape;1287;p42"/>
                      <p:cNvSpPr/>
                      <p:nvPr/>
                    </p:nvSpPr>
                    <p:spPr>
                      <a:xfrm>
                        <a:off x="2212459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51" y="0"/>
                            </a:moveTo>
                            <a:cubicBezTo>
                              <a:pt x="244" y="76"/>
                              <a:pt x="198" y="122"/>
                              <a:pt x="7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37" y="930"/>
                              <a:pt x="229" y="1006"/>
                            </a:cubicBezTo>
                            <a:lnTo>
                              <a:pt x="1082" y="1006"/>
                            </a:lnTo>
                            <a:cubicBezTo>
                              <a:pt x="1189" y="930"/>
                              <a:pt x="1234" y="899"/>
                              <a:pt x="1356" y="823"/>
                            </a:cubicBezTo>
                            <a:lnTo>
                              <a:pt x="1417" y="198"/>
                            </a:lnTo>
                            <a:cubicBezTo>
                              <a:pt x="1311" y="122"/>
                              <a:pt x="1265" y="76"/>
                              <a:pt x="120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8" name="Google Shape;1288;p42"/>
                      <p:cNvSpPr/>
                      <p:nvPr/>
                    </p:nvSpPr>
                    <p:spPr>
                      <a:xfrm>
                        <a:off x="2254871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84" y="122"/>
                              <a:pt x="62" y="198"/>
                            </a:cubicBezTo>
                            <a:lnTo>
                              <a:pt x="1" y="823"/>
                            </a:lnTo>
                            <a:cubicBezTo>
                              <a:pt x="77" y="899"/>
                              <a:pt x="138" y="930"/>
                              <a:pt x="229" y="1006"/>
                            </a:cubicBezTo>
                            <a:lnTo>
                              <a:pt x="1098" y="1006"/>
                            </a:lnTo>
                            <a:cubicBezTo>
                              <a:pt x="1189" y="930"/>
                              <a:pt x="1235" y="899"/>
                              <a:pt x="1357" y="823"/>
                            </a:cubicBezTo>
                            <a:lnTo>
                              <a:pt x="1418" y="198"/>
                            </a:lnTo>
                            <a:cubicBezTo>
                              <a:pt x="1326" y="122"/>
                              <a:pt x="1281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89" name="Google Shape;1289;p42"/>
                      <p:cNvSpPr/>
                      <p:nvPr/>
                    </p:nvSpPr>
                    <p:spPr>
                      <a:xfrm>
                        <a:off x="2297772" y="367006"/>
                        <a:ext cx="42932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1006" extrusionOk="0">
                            <a:moveTo>
                              <a:pt x="320" y="0"/>
                            </a:moveTo>
                            <a:cubicBezTo>
                              <a:pt x="229" y="76"/>
                              <a:pt x="153" y="122"/>
                              <a:pt x="4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53" y="930"/>
                              <a:pt x="244" y="1006"/>
                            </a:cubicBezTo>
                            <a:lnTo>
                              <a:pt x="1097" y="1006"/>
                            </a:lnTo>
                            <a:cubicBezTo>
                              <a:pt x="1189" y="930"/>
                              <a:pt x="1265" y="899"/>
                              <a:pt x="1372" y="823"/>
                            </a:cubicBezTo>
                            <a:lnTo>
                              <a:pt x="1402" y="198"/>
                            </a:lnTo>
                            <a:cubicBezTo>
                              <a:pt x="1311" y="122"/>
                              <a:pt x="1265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0" name="Google Shape;1290;p42"/>
                      <p:cNvSpPr/>
                      <p:nvPr/>
                    </p:nvSpPr>
                    <p:spPr>
                      <a:xfrm>
                        <a:off x="2077238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97" y="1"/>
                            </a:moveTo>
                            <a:lnTo>
                              <a:pt x="123" y="199"/>
                            </a:lnTo>
                            <a:lnTo>
                              <a:pt x="1" y="854"/>
                            </a:lnTo>
                            <a:cubicBezTo>
                              <a:pt x="92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387" y="854"/>
                            </a:lnTo>
                            <a:lnTo>
                              <a:pt x="1494" y="199"/>
                            </a:lnTo>
                            <a:cubicBezTo>
                              <a:pt x="1387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1" name="Google Shape;1291;p42"/>
                      <p:cNvSpPr/>
                      <p:nvPr/>
                    </p:nvSpPr>
                    <p:spPr>
                      <a:xfrm>
                        <a:off x="2120139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81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94" y="199"/>
                            </a:lnTo>
                            <a:cubicBezTo>
                              <a:pt x="1402" y="123"/>
                              <a:pt x="1357" y="92"/>
                              <a:pt x="12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2" name="Google Shape;1292;p42"/>
                      <p:cNvSpPr/>
                      <p:nvPr/>
                    </p:nvSpPr>
                    <p:spPr>
                      <a:xfrm>
                        <a:off x="2163958" y="398218"/>
                        <a:ext cx="45257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38" extrusionOk="0">
                            <a:moveTo>
                              <a:pt x="382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79" y="199"/>
                            </a:lnTo>
                            <a:cubicBezTo>
                              <a:pt x="1372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3" name="Google Shape;1293;p42"/>
                      <p:cNvSpPr/>
                      <p:nvPr/>
                    </p:nvSpPr>
                    <p:spPr>
                      <a:xfrm>
                        <a:off x="220826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66" y="1"/>
                            </a:moveTo>
                            <a:lnTo>
                              <a:pt x="76" y="199"/>
                            </a:lnTo>
                            <a:lnTo>
                              <a:pt x="0" y="854"/>
                            </a:lnTo>
                            <a:cubicBezTo>
                              <a:pt x="76" y="930"/>
                              <a:pt x="137" y="961"/>
                              <a:pt x="229" y="1037"/>
                            </a:cubicBezTo>
                            <a:lnTo>
                              <a:pt x="1112" y="1037"/>
                            </a:lnTo>
                            <a:lnTo>
                              <a:pt x="1402" y="854"/>
                            </a:ln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21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4" name="Google Shape;1294;p42"/>
                      <p:cNvSpPr/>
                      <p:nvPr/>
                    </p:nvSpPr>
                    <p:spPr>
                      <a:xfrm>
                        <a:off x="225162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61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2" y="961"/>
                              <a:pt x="244" y="1037"/>
                            </a:cubicBezTo>
                            <a:lnTo>
                              <a:pt x="1128" y="1037"/>
                            </a:lnTo>
                            <a:cubicBezTo>
                              <a:pt x="1219" y="961"/>
                              <a:pt x="1280" y="930"/>
                              <a:pt x="1387" y="854"/>
                            </a:cubicBez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295" name="Google Shape;1295;p42"/>
                      <p:cNvSpPr/>
                      <p:nvPr/>
                    </p:nvSpPr>
                    <p:spPr>
                      <a:xfrm>
                        <a:off x="2295446" y="398218"/>
                        <a:ext cx="43391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46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3" y="961"/>
                              <a:pt x="244" y="1037"/>
                            </a:cubicBezTo>
                            <a:lnTo>
                              <a:pt x="1112" y="1037"/>
                            </a:lnTo>
                            <a:cubicBezTo>
                              <a:pt x="1219" y="961"/>
                              <a:pt x="1265" y="930"/>
                              <a:pt x="1387" y="854"/>
                            </a:cubicBezTo>
                            <a:lnTo>
                              <a:pt x="1417" y="199"/>
                            </a:lnTo>
                            <a:cubicBezTo>
                              <a:pt x="1326" y="123"/>
                              <a:pt x="126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296" name="Google Shape;1296;p42"/>
                    <p:cNvSpPr/>
                    <p:nvPr/>
                  </p:nvSpPr>
                  <p:spPr>
                    <a:xfrm>
                      <a:off x="2368642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90" y="1"/>
                          </a:moveTo>
                          <a:cubicBezTo>
                            <a:pt x="198" y="46"/>
                            <a:pt x="137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19" y="92"/>
                            <a:pt x="1158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7" name="Google Shape;1297;p42"/>
                    <p:cNvSpPr/>
                    <p:nvPr/>
                  </p:nvSpPr>
                  <p:spPr>
                    <a:xfrm>
                      <a:off x="2408269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75" y="1"/>
                          </a:moveTo>
                          <a:cubicBezTo>
                            <a:pt x="168" y="46"/>
                            <a:pt x="122" y="92"/>
                            <a:pt x="1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04" y="92"/>
                            <a:pt x="1158" y="46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8" name="Google Shape;1298;p42"/>
                    <p:cNvSpPr/>
                    <p:nvPr/>
                  </p:nvSpPr>
                  <p:spPr>
                    <a:xfrm>
                      <a:off x="2449303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44" y="1"/>
                          </a:moveTo>
                          <a:cubicBezTo>
                            <a:pt x="168" y="46"/>
                            <a:pt x="107" y="92"/>
                            <a:pt x="15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097" y="778"/>
                            <a:pt x="1158" y="732"/>
                            <a:pt x="1249" y="686"/>
                          </a:cubicBezTo>
                          <a:lnTo>
                            <a:pt x="1249" y="153"/>
                          </a:lnTo>
                          <a:cubicBezTo>
                            <a:pt x="1158" y="92"/>
                            <a:pt x="1097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9" name="Google Shape;1299;p42"/>
                    <p:cNvSpPr/>
                    <p:nvPr/>
                  </p:nvSpPr>
                  <p:spPr>
                    <a:xfrm>
                      <a:off x="2489389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0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38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28" y="778"/>
                            <a:pt x="1158" y="732"/>
                            <a:pt x="1250" y="686"/>
                          </a:cubicBezTo>
                          <a:lnTo>
                            <a:pt x="1235" y="153"/>
                          </a:lnTo>
                          <a:cubicBezTo>
                            <a:pt x="1143" y="92"/>
                            <a:pt x="1082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0" name="Google Shape;1300;p42"/>
                    <p:cNvSpPr/>
                    <p:nvPr/>
                  </p:nvSpPr>
                  <p:spPr>
                    <a:xfrm>
                      <a:off x="2527150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1" y="153"/>
                          </a:cubicBezTo>
                          <a:lnTo>
                            <a:pt x="16" y="686"/>
                          </a:lnTo>
                          <a:cubicBezTo>
                            <a:pt x="122" y="732"/>
                            <a:pt x="168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58" y="778"/>
                            <a:pt x="1204" y="732"/>
                            <a:pt x="1296" y="686"/>
                          </a:cubicBezTo>
                          <a:lnTo>
                            <a:pt x="1280" y="153"/>
                          </a:lnTo>
                          <a:cubicBezTo>
                            <a:pt x="1204" y="92"/>
                            <a:pt x="1143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1" name="Google Shape;1301;p42"/>
                    <p:cNvSpPr/>
                    <p:nvPr/>
                  </p:nvSpPr>
                  <p:spPr>
                    <a:xfrm>
                      <a:off x="2567236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107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4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74" y="778"/>
                            <a:pt x="1204" y="732"/>
                            <a:pt x="1296" y="686"/>
                          </a:cubicBezTo>
                          <a:lnTo>
                            <a:pt x="1265" y="153"/>
                          </a:lnTo>
                          <a:cubicBezTo>
                            <a:pt x="1174" y="92"/>
                            <a:pt x="1128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2" name="Google Shape;1302;p42"/>
                    <p:cNvSpPr/>
                    <p:nvPr/>
                  </p:nvSpPr>
                  <p:spPr>
                    <a:xfrm>
                      <a:off x="2367693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75" y="0"/>
                          </a:moveTo>
                          <a:cubicBezTo>
                            <a:pt x="184" y="61"/>
                            <a:pt x="123" y="91"/>
                            <a:pt x="3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29" y="884"/>
                          </a:cubicBezTo>
                          <a:lnTo>
                            <a:pt x="1037" y="884"/>
                          </a:lnTo>
                          <a:cubicBezTo>
                            <a:pt x="1128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59" y="61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42"/>
                    <p:cNvSpPr/>
                    <p:nvPr/>
                  </p:nvSpPr>
                  <p:spPr>
                    <a:xfrm>
                      <a:off x="2407320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60" y="0"/>
                          </a:moveTo>
                          <a:cubicBezTo>
                            <a:pt x="168" y="61"/>
                            <a:pt x="108" y="91"/>
                            <a:pt x="16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14" y="884"/>
                          </a:cubicBezTo>
                          <a:lnTo>
                            <a:pt x="1037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74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42"/>
                    <p:cNvSpPr/>
                    <p:nvPr/>
                  </p:nvSpPr>
                  <p:spPr>
                    <a:xfrm>
                      <a:off x="2447896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75" y="0"/>
                          </a:moveTo>
                          <a:cubicBezTo>
                            <a:pt x="168" y="61"/>
                            <a:pt x="122" y="91"/>
                            <a:pt x="16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42"/>
                    <p:cNvSpPr/>
                    <p:nvPr/>
                  </p:nvSpPr>
                  <p:spPr>
                    <a:xfrm>
                      <a:off x="2488930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29" y="0"/>
                          </a:moveTo>
                          <a:cubicBezTo>
                            <a:pt x="153" y="61"/>
                            <a:pt x="92" y="91"/>
                            <a:pt x="0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53" y="823"/>
                            <a:pt x="244" y="884"/>
                          </a:cubicBezTo>
                          <a:lnTo>
                            <a:pt x="1067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265" y="152"/>
                          </a:lnTo>
                          <a:cubicBezTo>
                            <a:pt x="1173" y="91"/>
                            <a:pt x="1112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42"/>
                    <p:cNvSpPr/>
                    <p:nvPr/>
                  </p:nvSpPr>
                  <p:spPr>
                    <a:xfrm>
                      <a:off x="2527609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38" y="61"/>
                            <a:pt x="107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20" y="762"/>
                            <a:pt x="1326" y="701"/>
                          </a:cubicBezTo>
                          <a:lnTo>
                            <a:pt x="1296" y="152"/>
                          </a:lnTo>
                          <a:cubicBezTo>
                            <a:pt x="1204" y="91"/>
                            <a:pt x="1143" y="61"/>
                            <a:pt x="103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7" name="Google Shape;1307;p42"/>
                    <p:cNvSpPr/>
                    <p:nvPr/>
                  </p:nvSpPr>
                  <p:spPr>
                    <a:xfrm>
                      <a:off x="2568643" y="222482"/>
                      <a:ext cx="4011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84" extrusionOk="0">
                          <a:moveTo>
                            <a:pt x="229" y="0"/>
                          </a:moveTo>
                          <a:cubicBezTo>
                            <a:pt x="122" y="61"/>
                            <a:pt x="92" y="91"/>
                            <a:pt x="1" y="152"/>
                          </a:cubicBezTo>
                          <a:lnTo>
                            <a:pt x="16" y="701"/>
                          </a:lnTo>
                          <a:cubicBezTo>
                            <a:pt x="107" y="777"/>
                            <a:pt x="168" y="823"/>
                            <a:pt x="260" y="884"/>
                          </a:cubicBezTo>
                          <a:lnTo>
                            <a:pt x="1082" y="884"/>
                          </a:lnTo>
                          <a:cubicBezTo>
                            <a:pt x="1174" y="808"/>
                            <a:pt x="1219" y="762"/>
                            <a:pt x="1311" y="701"/>
                          </a:cubicBezTo>
                          <a:lnTo>
                            <a:pt x="1280" y="152"/>
                          </a:lnTo>
                          <a:cubicBezTo>
                            <a:pt x="1174" y="91"/>
                            <a:pt x="1128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8" name="Google Shape;1308;p42"/>
                    <p:cNvSpPr/>
                    <p:nvPr/>
                  </p:nvSpPr>
                  <p:spPr>
                    <a:xfrm>
                      <a:off x="23663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90" y="1"/>
                          </a:moveTo>
                          <a:cubicBezTo>
                            <a:pt x="198" y="77"/>
                            <a:pt x="137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7" y="854"/>
                            <a:pt x="229" y="915"/>
                          </a:cubicBezTo>
                          <a:lnTo>
                            <a:pt x="1051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42"/>
                    <p:cNvSpPr/>
                    <p:nvPr/>
                  </p:nvSpPr>
                  <p:spPr>
                    <a:xfrm>
                      <a:off x="240640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19" y="92"/>
                            <a:pt x="1189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0" name="Google Shape;1310;p42"/>
                    <p:cNvSpPr/>
                    <p:nvPr/>
                  </p:nvSpPr>
                  <p:spPr>
                    <a:xfrm>
                      <a:off x="2447437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08"/>
                            <a:pt x="15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53" y="854"/>
                            <a:pt x="244" y="915"/>
                          </a:cubicBezTo>
                          <a:lnTo>
                            <a:pt x="1067" y="915"/>
                          </a:lnTo>
                          <a:cubicBezTo>
                            <a:pt x="1158" y="839"/>
                            <a:pt x="1219" y="793"/>
                            <a:pt x="1310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1" name="Google Shape;1311;p42"/>
                    <p:cNvSpPr/>
                    <p:nvPr/>
                  </p:nvSpPr>
                  <p:spPr>
                    <a:xfrm>
                      <a:off x="2487982" y="249961"/>
                      <a:ext cx="4060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6" extrusionOk="0">
                          <a:moveTo>
                            <a:pt x="260" y="1"/>
                          </a:moveTo>
                          <a:cubicBezTo>
                            <a:pt x="153" y="77"/>
                            <a:pt x="107" y="108"/>
                            <a:pt x="1" y="169"/>
                          </a:cubicBezTo>
                          <a:lnTo>
                            <a:pt x="1" y="748"/>
                          </a:lnTo>
                          <a:cubicBezTo>
                            <a:pt x="107" y="824"/>
                            <a:pt x="153" y="854"/>
                            <a:pt x="260" y="915"/>
                          </a:cubicBezTo>
                          <a:lnTo>
                            <a:pt x="1067" y="915"/>
                          </a:lnTo>
                          <a:cubicBezTo>
                            <a:pt x="1174" y="839"/>
                            <a:pt x="1220" y="793"/>
                            <a:pt x="1326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74" y="62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2" name="Google Shape;1312;p42"/>
                    <p:cNvSpPr/>
                    <p:nvPr/>
                  </p:nvSpPr>
                  <p:spPr>
                    <a:xfrm>
                      <a:off x="25290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29" y="1"/>
                          </a:moveTo>
                          <a:cubicBezTo>
                            <a:pt x="153" y="77"/>
                            <a:pt x="92" y="108"/>
                            <a:pt x="0" y="169"/>
                          </a:cubicBezTo>
                          <a:lnTo>
                            <a:pt x="16" y="748"/>
                          </a:lnTo>
                          <a:cubicBezTo>
                            <a:pt x="107" y="824"/>
                            <a:pt x="168" y="854"/>
                            <a:pt x="259" y="915"/>
                          </a:cubicBezTo>
                          <a:lnTo>
                            <a:pt x="1082" y="915"/>
                          </a:lnTo>
                          <a:cubicBezTo>
                            <a:pt x="1158" y="839"/>
                            <a:pt x="1219" y="793"/>
                            <a:pt x="1311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3" name="Google Shape;1313;p42"/>
                    <p:cNvSpPr/>
                    <p:nvPr/>
                  </p:nvSpPr>
                  <p:spPr>
                    <a:xfrm>
                      <a:off x="256959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1" y="108"/>
                            <a:pt x="0" y="169"/>
                          </a:cubicBezTo>
                          <a:lnTo>
                            <a:pt x="30" y="748"/>
                          </a:lnTo>
                          <a:cubicBezTo>
                            <a:pt x="122" y="824"/>
                            <a:pt x="183" y="854"/>
                            <a:pt x="274" y="915"/>
                          </a:cubicBezTo>
                          <a:lnTo>
                            <a:pt x="1097" y="915"/>
                          </a:lnTo>
                          <a:cubicBezTo>
                            <a:pt x="1188" y="839"/>
                            <a:pt x="1219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88" y="92"/>
                            <a:pt x="1143" y="62"/>
                            <a:pt x="105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4" name="Google Shape;1314;p42"/>
                    <p:cNvSpPr/>
                    <p:nvPr/>
                  </p:nvSpPr>
                  <p:spPr>
                    <a:xfrm>
                      <a:off x="2364449" y="277960"/>
                      <a:ext cx="4103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15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07"/>
                            <a:pt x="46" y="168"/>
                          </a:cubicBezTo>
                          <a:lnTo>
                            <a:pt x="0" y="747"/>
                          </a:lnTo>
                          <a:cubicBezTo>
                            <a:pt x="76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73" y="838"/>
                            <a:pt x="1219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50" y="107"/>
                            <a:pt x="1189" y="76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5" name="Google Shape;1315;p42"/>
                    <p:cNvSpPr/>
                    <p:nvPr/>
                  </p:nvSpPr>
                  <p:spPr>
                    <a:xfrm>
                      <a:off x="2404994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68" y="76"/>
                            <a:pt x="107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4" y="914"/>
                          </a:cubicBezTo>
                          <a:lnTo>
                            <a:pt x="1082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65" y="107"/>
                            <a:pt x="1220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6" name="Google Shape;1316;p42"/>
                    <p:cNvSpPr/>
                    <p:nvPr/>
                  </p:nvSpPr>
                  <p:spPr>
                    <a:xfrm>
                      <a:off x="2446947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60" y="0"/>
                          </a:moveTo>
                          <a:cubicBezTo>
                            <a:pt x="169" y="76"/>
                            <a:pt x="108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5" y="914"/>
                          </a:cubicBezTo>
                          <a:lnTo>
                            <a:pt x="1083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26" y="168"/>
                          </a:lnTo>
                          <a:cubicBezTo>
                            <a:pt x="1235" y="107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7" name="Google Shape;1317;p42"/>
                    <p:cNvSpPr/>
                    <p:nvPr/>
                  </p:nvSpPr>
                  <p:spPr>
                    <a:xfrm>
                      <a:off x="2487982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07"/>
                            <a:pt x="1" y="168"/>
                          </a:cubicBezTo>
                          <a:lnTo>
                            <a:pt x="1" y="747"/>
                          </a:lnTo>
                          <a:cubicBezTo>
                            <a:pt x="107" y="792"/>
                            <a:pt x="153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89" y="838"/>
                            <a:pt x="1250" y="823"/>
                            <a:pt x="1341" y="747"/>
                          </a:cubicBezTo>
                          <a:lnTo>
                            <a:pt x="1326" y="168"/>
                          </a:lnTo>
                          <a:cubicBezTo>
                            <a:pt x="1220" y="107"/>
                            <a:pt x="1174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8" name="Google Shape;1318;p42"/>
                    <p:cNvSpPr/>
                    <p:nvPr/>
                  </p:nvSpPr>
                  <p:spPr>
                    <a:xfrm>
                      <a:off x="2529475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23" y="792"/>
                            <a:pt x="168" y="838"/>
                            <a:pt x="275" y="914"/>
                          </a:cubicBezTo>
                          <a:lnTo>
                            <a:pt x="1082" y="914"/>
                          </a:lnTo>
                          <a:cubicBezTo>
                            <a:pt x="1189" y="838"/>
                            <a:pt x="1235" y="823"/>
                            <a:pt x="1341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9" name="Google Shape;1319;p42"/>
                    <p:cNvSpPr/>
                    <p:nvPr/>
                  </p:nvSpPr>
                  <p:spPr>
                    <a:xfrm>
                      <a:off x="2570969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07" y="792"/>
                            <a:pt x="168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296" y="168"/>
                          </a:lnTo>
                          <a:cubicBezTo>
                            <a:pt x="1204" y="107"/>
                            <a:pt x="1143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0" name="Google Shape;1320;p42"/>
                    <p:cNvSpPr/>
                    <p:nvPr/>
                  </p:nvSpPr>
                  <p:spPr>
                    <a:xfrm>
                      <a:off x="2363042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107"/>
                            <a:pt x="31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219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1" name="Google Shape;1321;p42"/>
                    <p:cNvSpPr/>
                    <p:nvPr/>
                  </p:nvSpPr>
                  <p:spPr>
                    <a:xfrm>
                      <a:off x="2404994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60" y="1"/>
                          </a:moveTo>
                          <a:cubicBezTo>
                            <a:pt x="168" y="62"/>
                            <a:pt x="107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2" name="Google Shape;1322;p42"/>
                    <p:cNvSpPr/>
                    <p:nvPr/>
                  </p:nvSpPr>
                  <p:spPr>
                    <a:xfrm>
                      <a:off x="2446947" y="306846"/>
                      <a:ext cx="4060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46" extrusionOk="0">
                          <a:moveTo>
                            <a:pt x="260" y="1"/>
                          </a:moveTo>
                          <a:cubicBezTo>
                            <a:pt x="169" y="62"/>
                            <a:pt x="108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5" y="945"/>
                          </a:cubicBezTo>
                          <a:lnTo>
                            <a:pt x="1083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26" y="184"/>
                          </a:lnTo>
                          <a:cubicBezTo>
                            <a:pt x="1235" y="123"/>
                            <a:pt x="1174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3" name="Google Shape;1323;p42"/>
                    <p:cNvSpPr/>
                    <p:nvPr/>
                  </p:nvSpPr>
                  <p:spPr>
                    <a:xfrm>
                      <a:off x="2488930" y="306846"/>
                      <a:ext cx="4057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4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107"/>
                            <a:pt x="0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10" y="184"/>
                          </a:lnTo>
                          <a:cubicBezTo>
                            <a:pt x="1219" y="123"/>
                            <a:pt x="1158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4" name="Google Shape;1324;p42"/>
                    <p:cNvSpPr/>
                    <p:nvPr/>
                  </p:nvSpPr>
                  <p:spPr>
                    <a:xfrm>
                      <a:off x="2529934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107"/>
                            <a:pt x="1" y="184"/>
                          </a:cubicBezTo>
                          <a:lnTo>
                            <a:pt x="31" y="763"/>
                          </a:lnTo>
                          <a:cubicBezTo>
                            <a:pt x="123" y="823"/>
                            <a:pt x="184" y="869"/>
                            <a:pt x="275" y="945"/>
                          </a:cubicBezTo>
                          <a:lnTo>
                            <a:pt x="1113" y="945"/>
                          </a:lnTo>
                          <a:cubicBezTo>
                            <a:pt x="1205" y="884"/>
                            <a:pt x="1266" y="839"/>
                            <a:pt x="1357" y="763"/>
                          </a:cubicBezTo>
                          <a:lnTo>
                            <a:pt x="1342" y="184"/>
                          </a:lnTo>
                          <a:cubicBezTo>
                            <a:pt x="122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5" name="Google Shape;1325;p42"/>
                    <p:cNvSpPr/>
                    <p:nvPr/>
                  </p:nvSpPr>
                  <p:spPr>
                    <a:xfrm>
                      <a:off x="2571917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59" y="1"/>
                          </a:moveTo>
                          <a:cubicBezTo>
                            <a:pt x="153" y="62"/>
                            <a:pt x="107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22" y="823"/>
                            <a:pt x="183" y="869"/>
                            <a:pt x="274" y="945"/>
                          </a:cubicBezTo>
                          <a:lnTo>
                            <a:pt x="1112" y="945"/>
                          </a:lnTo>
                          <a:cubicBezTo>
                            <a:pt x="1204" y="884"/>
                            <a:pt x="1265" y="839"/>
                            <a:pt x="1356" y="763"/>
                          </a:cubicBezTo>
                          <a:lnTo>
                            <a:pt x="1326" y="184"/>
                          </a:lnTo>
                          <a:cubicBezTo>
                            <a:pt x="1219" y="123"/>
                            <a:pt x="1173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6" name="Google Shape;1326;p42"/>
                    <p:cNvSpPr/>
                    <p:nvPr/>
                  </p:nvSpPr>
                  <p:spPr>
                    <a:xfrm>
                      <a:off x="2361175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305" y="1"/>
                          </a:moveTo>
                          <a:cubicBezTo>
                            <a:pt x="183" y="62"/>
                            <a:pt x="138" y="92"/>
                            <a:pt x="31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72" y="168"/>
                          </a:lnTo>
                          <a:cubicBezTo>
                            <a:pt x="1280" y="123"/>
                            <a:pt x="1235" y="77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7" name="Google Shape;1327;p42"/>
                    <p:cNvSpPr/>
                    <p:nvPr/>
                  </p:nvSpPr>
                  <p:spPr>
                    <a:xfrm>
                      <a:off x="2403617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274" y="1"/>
                          </a:moveTo>
                          <a:cubicBezTo>
                            <a:pt x="168" y="62"/>
                            <a:pt x="122" y="92"/>
                            <a:pt x="15" y="168"/>
                          </a:cubicBezTo>
                          <a:lnTo>
                            <a:pt x="0" y="778"/>
                          </a:lnTo>
                          <a:cubicBezTo>
                            <a:pt x="91" y="854"/>
                            <a:pt x="152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71" y="168"/>
                          </a:lnTo>
                          <a:cubicBezTo>
                            <a:pt x="1280" y="123"/>
                            <a:pt x="1219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8" name="Google Shape;1328;p42"/>
                    <p:cNvSpPr/>
                    <p:nvPr/>
                  </p:nvSpPr>
                  <p:spPr>
                    <a:xfrm>
                      <a:off x="2446029" y="336681"/>
                      <a:ext cx="4152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7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92"/>
                            <a:pt x="31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59" y="976"/>
                          </a:cubicBezTo>
                          <a:lnTo>
                            <a:pt x="1113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56" y="168"/>
                          </a:lnTo>
                          <a:cubicBezTo>
                            <a:pt x="1265" y="123"/>
                            <a:pt x="1204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9" name="Google Shape;1329;p42"/>
                    <p:cNvSpPr/>
                    <p:nvPr/>
                  </p:nvSpPr>
                  <p:spPr>
                    <a:xfrm>
                      <a:off x="2488930" y="336681"/>
                      <a:ext cx="41035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0" name="Google Shape;1330;p42"/>
                    <p:cNvSpPr/>
                    <p:nvPr/>
                  </p:nvSpPr>
                  <p:spPr>
                    <a:xfrm>
                      <a:off x="2529934" y="336681"/>
                      <a:ext cx="4201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7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92"/>
                            <a:pt x="1" y="168"/>
                          </a:cubicBezTo>
                          <a:lnTo>
                            <a:pt x="31" y="778"/>
                          </a:lnTo>
                          <a:cubicBezTo>
                            <a:pt x="123" y="854"/>
                            <a:pt x="184" y="900"/>
                            <a:pt x="275" y="976"/>
                          </a:cubicBezTo>
                          <a:lnTo>
                            <a:pt x="1128" y="976"/>
                          </a:lnTo>
                          <a:cubicBezTo>
                            <a:pt x="1220" y="900"/>
                            <a:pt x="1281" y="854"/>
                            <a:pt x="1372" y="778"/>
                          </a:cubicBezTo>
                          <a:lnTo>
                            <a:pt x="1357" y="168"/>
                          </a:lnTo>
                          <a:cubicBezTo>
                            <a:pt x="1266" y="123"/>
                            <a:pt x="1205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1" name="Google Shape;1331;p42"/>
                    <p:cNvSpPr/>
                    <p:nvPr/>
                  </p:nvSpPr>
                  <p:spPr>
                    <a:xfrm>
                      <a:off x="2572835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1" y="168"/>
                          </a:cubicBezTo>
                          <a:lnTo>
                            <a:pt x="16" y="778"/>
                          </a:lnTo>
                          <a:cubicBezTo>
                            <a:pt x="123" y="854"/>
                            <a:pt x="183" y="900"/>
                            <a:pt x="275" y="976"/>
                          </a:cubicBezTo>
                          <a:lnTo>
                            <a:pt x="1143" y="976"/>
                          </a:lnTo>
                          <a:cubicBezTo>
                            <a:pt x="1235" y="900"/>
                            <a:pt x="1296" y="854"/>
                            <a:pt x="1387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89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2" name="Google Shape;1332;p42"/>
                    <p:cNvSpPr/>
                    <p:nvPr/>
                  </p:nvSpPr>
                  <p:spPr>
                    <a:xfrm>
                      <a:off x="235930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305" y="0"/>
                          </a:moveTo>
                          <a:cubicBezTo>
                            <a:pt x="199" y="76"/>
                            <a:pt x="138" y="122"/>
                            <a:pt x="4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113" y="1006"/>
                          </a:lnTo>
                          <a:cubicBezTo>
                            <a:pt x="1219" y="930"/>
                            <a:pt x="1280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3" name="Google Shape;1333;p42"/>
                    <p:cNvSpPr/>
                    <p:nvPr/>
                  </p:nvSpPr>
                  <p:spPr>
                    <a:xfrm>
                      <a:off x="240266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275" y="0"/>
                          </a:moveTo>
                          <a:cubicBezTo>
                            <a:pt x="168" y="76"/>
                            <a:pt x="107" y="122"/>
                            <a:pt x="1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8" y="1006"/>
                          </a:lnTo>
                          <a:cubicBezTo>
                            <a:pt x="1219" y="930"/>
                            <a:pt x="1265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4" name="Google Shape;1334;p42"/>
                    <p:cNvSpPr/>
                    <p:nvPr/>
                  </p:nvSpPr>
                  <p:spPr>
                    <a:xfrm>
                      <a:off x="244602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59" y="1006"/>
                          </a:cubicBezTo>
                          <a:lnTo>
                            <a:pt x="1113" y="1006"/>
                          </a:lnTo>
                          <a:cubicBezTo>
                            <a:pt x="1204" y="930"/>
                            <a:pt x="1265" y="899"/>
                            <a:pt x="1356" y="823"/>
                          </a:cubicBezTo>
                          <a:lnTo>
                            <a:pt x="1356" y="198"/>
                          </a:lnTo>
                          <a:cubicBezTo>
                            <a:pt x="1265" y="122"/>
                            <a:pt x="1204" y="76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5" name="Google Shape;1335;p42"/>
                    <p:cNvSpPr/>
                    <p:nvPr/>
                  </p:nvSpPr>
                  <p:spPr>
                    <a:xfrm>
                      <a:off x="248938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204" y="930"/>
                            <a:pt x="1250" y="899"/>
                            <a:pt x="1356" y="823"/>
                          </a:cubicBezTo>
                          <a:lnTo>
                            <a:pt x="1326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6" name="Google Shape;1336;p42"/>
                    <p:cNvSpPr/>
                    <p:nvPr/>
                  </p:nvSpPr>
                  <p:spPr>
                    <a:xfrm>
                      <a:off x="2530883" y="367006"/>
                      <a:ext cx="4244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16" y="823"/>
                          </a:lnTo>
                          <a:cubicBezTo>
                            <a:pt x="122" y="899"/>
                            <a:pt x="183" y="930"/>
                            <a:pt x="275" y="1006"/>
                          </a:cubicBezTo>
                          <a:lnTo>
                            <a:pt x="1143" y="1006"/>
                          </a:lnTo>
                          <a:cubicBezTo>
                            <a:pt x="1235" y="930"/>
                            <a:pt x="1295" y="899"/>
                            <a:pt x="1387" y="823"/>
                          </a:cubicBezTo>
                          <a:lnTo>
                            <a:pt x="1372" y="198"/>
                          </a:lnTo>
                          <a:cubicBezTo>
                            <a:pt x="1265" y="122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7" name="Google Shape;1337;p42"/>
                    <p:cNvSpPr/>
                    <p:nvPr/>
                  </p:nvSpPr>
                  <p:spPr>
                    <a:xfrm>
                      <a:off x="2574243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31" y="823"/>
                          </a:lnTo>
                          <a:cubicBezTo>
                            <a:pt x="137" y="899"/>
                            <a:pt x="198" y="930"/>
                            <a:pt x="290" y="1006"/>
                          </a:cubicBezTo>
                          <a:lnTo>
                            <a:pt x="1143" y="1006"/>
                          </a:lnTo>
                          <a:cubicBezTo>
                            <a:pt x="1234" y="930"/>
                            <a:pt x="1295" y="899"/>
                            <a:pt x="1402" y="823"/>
                          </a:cubicBezTo>
                          <a:lnTo>
                            <a:pt x="1356" y="198"/>
                          </a:lnTo>
                          <a:cubicBezTo>
                            <a:pt x="1250" y="122"/>
                            <a:pt x="1189" y="76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8" name="Google Shape;1338;p42"/>
                    <p:cNvSpPr/>
                    <p:nvPr/>
                  </p:nvSpPr>
                  <p:spPr>
                    <a:xfrm>
                      <a:off x="2357442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05" y="1"/>
                          </a:moveTo>
                          <a:cubicBezTo>
                            <a:pt x="199" y="92"/>
                            <a:pt x="138" y="123"/>
                            <a:pt x="46" y="199"/>
                          </a:cubicBezTo>
                          <a:lnTo>
                            <a:pt x="1" y="854"/>
                          </a:lnTo>
                          <a:cubicBezTo>
                            <a:pt x="107" y="930"/>
                            <a:pt x="153" y="961"/>
                            <a:pt x="260" y="1037"/>
                          </a:cubicBezTo>
                          <a:lnTo>
                            <a:pt x="1128" y="1037"/>
                          </a:lnTo>
                          <a:cubicBezTo>
                            <a:pt x="1250" y="961"/>
                            <a:pt x="1296" y="930"/>
                            <a:pt x="1402" y="854"/>
                          </a:cubicBezTo>
                          <a:lnTo>
                            <a:pt x="1418" y="199"/>
                          </a:lnTo>
                          <a:cubicBezTo>
                            <a:pt x="1326" y="123"/>
                            <a:pt x="1265" y="92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9" name="Google Shape;1339;p42"/>
                    <p:cNvSpPr/>
                    <p:nvPr/>
                  </p:nvSpPr>
                  <p:spPr>
                    <a:xfrm>
                      <a:off x="2401261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290" y="1"/>
                          </a:moveTo>
                          <a:cubicBezTo>
                            <a:pt x="168" y="92"/>
                            <a:pt x="123" y="123"/>
                            <a:pt x="16" y="199"/>
                          </a:cubicBezTo>
                          <a:lnTo>
                            <a:pt x="1" y="854"/>
                          </a:lnTo>
                          <a:cubicBezTo>
                            <a:pt x="92" y="930"/>
                            <a:pt x="153" y="961"/>
                            <a:pt x="245" y="1037"/>
                          </a:cubicBezTo>
                          <a:lnTo>
                            <a:pt x="1128" y="1037"/>
                          </a:lnTo>
                          <a:cubicBezTo>
                            <a:pt x="1235" y="961"/>
                            <a:pt x="1296" y="930"/>
                            <a:pt x="1387" y="854"/>
                          </a:cubicBezTo>
                          <a:lnTo>
                            <a:pt x="1418" y="199"/>
                          </a:lnTo>
                          <a:cubicBezTo>
                            <a:pt x="1296" y="123"/>
                            <a:pt x="1265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0" name="Google Shape;1340;p42"/>
                    <p:cNvSpPr/>
                    <p:nvPr/>
                  </p:nvSpPr>
                  <p:spPr>
                    <a:xfrm>
                      <a:off x="2445111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89" y="1"/>
                          </a:moveTo>
                          <a:cubicBezTo>
                            <a:pt x="168" y="92"/>
                            <a:pt x="107" y="123"/>
                            <a:pt x="15" y="199"/>
                          </a:cubicBezTo>
                          <a:lnTo>
                            <a:pt x="0" y="854"/>
                          </a:lnTo>
                          <a:cubicBezTo>
                            <a:pt x="91" y="930"/>
                            <a:pt x="152" y="961"/>
                            <a:pt x="244" y="1037"/>
                          </a:cubicBezTo>
                          <a:lnTo>
                            <a:pt x="1127" y="1037"/>
                          </a:lnTo>
                          <a:cubicBezTo>
                            <a:pt x="1234" y="961"/>
                            <a:pt x="1295" y="930"/>
                            <a:pt x="1386" y="854"/>
                          </a:cubicBezTo>
                          <a:lnTo>
                            <a:pt x="1386" y="199"/>
                          </a:lnTo>
                          <a:cubicBezTo>
                            <a:pt x="1295" y="123"/>
                            <a:pt x="1234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1" name="Google Shape;1341;p42"/>
                    <p:cNvSpPr/>
                    <p:nvPr/>
                  </p:nvSpPr>
                  <p:spPr>
                    <a:xfrm>
                      <a:off x="2488930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0" y="199"/>
                          </a:cubicBezTo>
                          <a:lnTo>
                            <a:pt x="0" y="854"/>
                          </a:lnTo>
                          <a:cubicBezTo>
                            <a:pt x="107" y="930"/>
                            <a:pt x="168" y="961"/>
                            <a:pt x="259" y="1037"/>
                          </a:cubicBezTo>
                          <a:lnTo>
                            <a:pt x="1143" y="1037"/>
                          </a:lnTo>
                          <a:cubicBezTo>
                            <a:pt x="1234" y="961"/>
                            <a:pt x="1295" y="930"/>
                            <a:pt x="1387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19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2" name="Google Shape;1342;p42"/>
                    <p:cNvSpPr/>
                    <p:nvPr/>
                  </p:nvSpPr>
                  <p:spPr>
                    <a:xfrm>
                      <a:off x="2531342" y="398218"/>
                      <a:ext cx="4293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16" y="854"/>
                          </a:lnTo>
                          <a:cubicBezTo>
                            <a:pt x="138" y="930"/>
                            <a:pt x="183" y="961"/>
                            <a:pt x="290" y="1037"/>
                          </a:cubicBezTo>
                          <a:lnTo>
                            <a:pt x="1159" y="1037"/>
                          </a:lnTo>
                          <a:cubicBezTo>
                            <a:pt x="1250" y="961"/>
                            <a:pt x="1311" y="930"/>
                            <a:pt x="1402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3" name="Google Shape;1343;p42"/>
                    <p:cNvSpPr/>
                    <p:nvPr/>
                  </p:nvSpPr>
                  <p:spPr>
                    <a:xfrm>
                      <a:off x="2575651" y="398218"/>
                      <a:ext cx="4290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1038" extrusionOk="0">
                          <a:moveTo>
                            <a:pt x="244" y="1"/>
                          </a:moveTo>
                          <a:cubicBezTo>
                            <a:pt x="152" y="92"/>
                            <a:pt x="91" y="123"/>
                            <a:pt x="0" y="199"/>
                          </a:cubicBezTo>
                          <a:lnTo>
                            <a:pt x="15" y="854"/>
                          </a:lnTo>
                          <a:cubicBezTo>
                            <a:pt x="122" y="930"/>
                            <a:pt x="183" y="961"/>
                            <a:pt x="274" y="1037"/>
                          </a:cubicBezTo>
                          <a:lnTo>
                            <a:pt x="1158" y="1037"/>
                          </a:lnTo>
                          <a:cubicBezTo>
                            <a:pt x="1249" y="961"/>
                            <a:pt x="1310" y="930"/>
                            <a:pt x="1402" y="854"/>
                          </a:cubicBezTo>
                          <a:lnTo>
                            <a:pt x="1371" y="199"/>
                          </a:lnTo>
                          <a:cubicBezTo>
                            <a:pt x="1249" y="123"/>
                            <a:pt x="1204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4" name="Google Shape;1344;p42"/>
                    <p:cNvSpPr/>
                    <p:nvPr/>
                  </p:nvSpPr>
                  <p:spPr>
                    <a:xfrm>
                      <a:off x="2623203" y="195890"/>
                      <a:ext cx="40576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39" extrusionOk="0">
                          <a:moveTo>
                            <a:pt x="229" y="1"/>
                          </a:moveTo>
                          <a:cubicBezTo>
                            <a:pt x="137" y="46"/>
                            <a:pt x="107" y="92"/>
                            <a:pt x="0" y="153"/>
                          </a:cubicBezTo>
                          <a:lnTo>
                            <a:pt x="46" y="686"/>
                          </a:lnTo>
                          <a:cubicBezTo>
                            <a:pt x="137" y="732"/>
                            <a:pt x="198" y="778"/>
                            <a:pt x="290" y="839"/>
                          </a:cubicBezTo>
                          <a:lnTo>
                            <a:pt x="1097" y="839"/>
                          </a:lnTo>
                          <a:cubicBezTo>
                            <a:pt x="1189" y="778"/>
                            <a:pt x="1219" y="732"/>
                            <a:pt x="1326" y="686"/>
                          </a:cubicBezTo>
                          <a:lnTo>
                            <a:pt x="1280" y="153"/>
                          </a:lnTo>
                          <a:cubicBezTo>
                            <a:pt x="1189" y="92"/>
                            <a:pt x="1143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5" name="Google Shape;1345;p42"/>
                    <p:cNvSpPr/>
                    <p:nvPr/>
                  </p:nvSpPr>
                  <p:spPr>
                    <a:xfrm>
                      <a:off x="2663748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29" y="1"/>
                          </a:moveTo>
                          <a:cubicBezTo>
                            <a:pt x="123" y="46"/>
                            <a:pt x="92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3" y="778"/>
                            <a:pt x="275" y="839"/>
                          </a:cubicBezTo>
                          <a:lnTo>
                            <a:pt x="1082" y="839"/>
                          </a:lnTo>
                          <a:cubicBezTo>
                            <a:pt x="1174" y="778"/>
                            <a:pt x="1220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6" name="Google Shape;1346;p42"/>
                    <p:cNvSpPr/>
                    <p:nvPr/>
                  </p:nvSpPr>
                  <p:spPr>
                    <a:xfrm>
                      <a:off x="2703375" y="195890"/>
                      <a:ext cx="4014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62" y="92"/>
                            <a:pt x="1" y="153"/>
                          </a:cubicBezTo>
                          <a:lnTo>
                            <a:pt x="46" y="686"/>
                          </a:lnTo>
                          <a:cubicBezTo>
                            <a:pt x="153" y="732"/>
                            <a:pt x="199" y="778"/>
                            <a:pt x="305" y="839"/>
                          </a:cubicBezTo>
                          <a:lnTo>
                            <a:pt x="1098" y="839"/>
                          </a:lnTo>
                          <a:cubicBezTo>
                            <a:pt x="1174" y="778"/>
                            <a:pt x="1235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7" name="Google Shape;1347;p42"/>
                    <p:cNvSpPr/>
                    <p:nvPr/>
                  </p:nvSpPr>
                  <p:spPr>
                    <a:xfrm>
                      <a:off x="274349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13" y="1"/>
                          </a:moveTo>
                          <a:cubicBezTo>
                            <a:pt x="122" y="46"/>
                            <a:pt x="76" y="92"/>
                            <a:pt x="0" y="153"/>
                          </a:cubicBezTo>
                          <a:lnTo>
                            <a:pt x="61" y="686"/>
                          </a:lnTo>
                          <a:cubicBezTo>
                            <a:pt x="152" y="732"/>
                            <a:pt x="213" y="778"/>
                            <a:pt x="305" y="839"/>
                          </a:cubicBezTo>
                          <a:lnTo>
                            <a:pt x="1097" y="839"/>
                          </a:lnTo>
                          <a:cubicBezTo>
                            <a:pt x="1173" y="778"/>
                            <a:pt x="1234" y="732"/>
                            <a:pt x="1310" y="686"/>
                          </a:cubicBezTo>
                          <a:lnTo>
                            <a:pt x="1234" y="153"/>
                          </a:lnTo>
                          <a:cubicBezTo>
                            <a:pt x="1143" y="92"/>
                            <a:pt x="1082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8" name="Google Shape;1348;p42"/>
                    <p:cNvSpPr/>
                    <p:nvPr/>
                  </p:nvSpPr>
                  <p:spPr>
                    <a:xfrm>
                      <a:off x="2781711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214" y="1"/>
                          </a:moveTo>
                          <a:cubicBezTo>
                            <a:pt x="137" y="46"/>
                            <a:pt x="77" y="92"/>
                            <a:pt x="0" y="153"/>
                          </a:cubicBezTo>
                          <a:lnTo>
                            <a:pt x="77" y="686"/>
                          </a:lnTo>
                          <a:cubicBezTo>
                            <a:pt x="198" y="732"/>
                            <a:pt x="259" y="778"/>
                            <a:pt x="351" y="839"/>
                          </a:cubicBezTo>
                          <a:lnTo>
                            <a:pt x="1143" y="839"/>
                          </a:lnTo>
                          <a:cubicBezTo>
                            <a:pt x="1219" y="778"/>
                            <a:pt x="1280" y="732"/>
                            <a:pt x="1356" y="686"/>
                          </a:cubicBezTo>
                          <a:lnTo>
                            <a:pt x="1280" y="153"/>
                          </a:lnTo>
                          <a:cubicBezTo>
                            <a:pt x="1174" y="92"/>
                            <a:pt x="1113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49" name="Google Shape;1349;p42"/>
                    <p:cNvSpPr/>
                    <p:nvPr/>
                  </p:nvSpPr>
                  <p:spPr>
                    <a:xfrm>
                      <a:off x="2625070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229" y="0"/>
                          </a:moveTo>
                          <a:cubicBezTo>
                            <a:pt x="137" y="61"/>
                            <a:pt x="91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37" y="777"/>
                            <a:pt x="198" y="823"/>
                            <a:pt x="290" y="884"/>
                          </a:cubicBezTo>
                          <a:lnTo>
                            <a:pt x="1112" y="884"/>
                          </a:lnTo>
                          <a:cubicBezTo>
                            <a:pt x="1204" y="808"/>
                            <a:pt x="1234" y="762"/>
                            <a:pt x="134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0" name="Google Shape;1350;p42"/>
                    <p:cNvSpPr/>
                    <p:nvPr/>
                  </p:nvSpPr>
                  <p:spPr>
                    <a:xfrm>
                      <a:off x="2666074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35" y="762"/>
                            <a:pt x="1326" y="701"/>
                          </a:cubicBezTo>
                          <a:lnTo>
                            <a:pt x="1265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1" name="Google Shape;1351;p42"/>
                    <p:cNvSpPr/>
                    <p:nvPr/>
                  </p:nvSpPr>
                  <p:spPr>
                    <a:xfrm>
                      <a:off x="2705701" y="222482"/>
                      <a:ext cx="4106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47" y="701"/>
                          </a:lnTo>
                          <a:cubicBezTo>
                            <a:pt x="153" y="777"/>
                            <a:pt x="199" y="823"/>
                            <a:pt x="306" y="884"/>
                          </a:cubicBezTo>
                          <a:lnTo>
                            <a:pt x="1113" y="884"/>
                          </a:lnTo>
                          <a:cubicBezTo>
                            <a:pt x="1220" y="808"/>
                            <a:pt x="1265" y="762"/>
                            <a:pt x="1342" y="701"/>
                          </a:cubicBezTo>
                          <a:lnTo>
                            <a:pt x="1296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2" name="Google Shape;1352;p42"/>
                    <p:cNvSpPr/>
                    <p:nvPr/>
                  </p:nvSpPr>
                  <p:spPr>
                    <a:xfrm>
                      <a:off x="2745817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198" y="0"/>
                          </a:moveTo>
                          <a:cubicBezTo>
                            <a:pt x="122" y="61"/>
                            <a:pt x="76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68" y="777"/>
                            <a:pt x="229" y="823"/>
                            <a:pt x="320" y="884"/>
                          </a:cubicBezTo>
                          <a:lnTo>
                            <a:pt x="1143" y="884"/>
                          </a:lnTo>
                          <a:cubicBezTo>
                            <a:pt x="1219" y="808"/>
                            <a:pt x="1280" y="762"/>
                            <a:pt x="1341" y="701"/>
                          </a:cubicBezTo>
                          <a:lnTo>
                            <a:pt x="1280" y="152"/>
                          </a:lnTo>
                          <a:cubicBezTo>
                            <a:pt x="1173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3" name="Google Shape;1353;p42"/>
                    <p:cNvSpPr/>
                    <p:nvPr/>
                  </p:nvSpPr>
                  <p:spPr>
                    <a:xfrm>
                      <a:off x="2785444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214" y="0"/>
                          </a:moveTo>
                          <a:cubicBezTo>
                            <a:pt x="137" y="61"/>
                            <a:pt x="76" y="91"/>
                            <a:pt x="0" y="152"/>
                          </a:cubicBezTo>
                          <a:lnTo>
                            <a:pt x="76" y="701"/>
                          </a:lnTo>
                          <a:cubicBezTo>
                            <a:pt x="183" y="777"/>
                            <a:pt x="244" y="823"/>
                            <a:pt x="335" y="884"/>
                          </a:cubicBezTo>
                          <a:lnTo>
                            <a:pt x="1158" y="884"/>
                          </a:lnTo>
                          <a:cubicBezTo>
                            <a:pt x="1234" y="808"/>
                            <a:pt x="1295" y="762"/>
                            <a:pt x="137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4" name="Google Shape;1354;p42"/>
                    <p:cNvSpPr/>
                    <p:nvPr/>
                  </p:nvSpPr>
                  <p:spPr>
                    <a:xfrm>
                      <a:off x="2627395" y="249961"/>
                      <a:ext cx="41065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46" y="748"/>
                          </a:lnTo>
                          <a:cubicBezTo>
                            <a:pt x="137" y="824"/>
                            <a:pt x="198" y="854"/>
                            <a:pt x="290" y="915"/>
                          </a:cubicBezTo>
                          <a:lnTo>
                            <a:pt x="1112" y="915"/>
                          </a:lnTo>
                          <a:cubicBezTo>
                            <a:pt x="1204" y="839"/>
                            <a:pt x="1234" y="793"/>
                            <a:pt x="1341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5" name="Google Shape;1355;p42"/>
                    <p:cNvSpPr/>
                    <p:nvPr/>
                  </p:nvSpPr>
                  <p:spPr>
                    <a:xfrm>
                      <a:off x="2668889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31" y="748"/>
                          </a:lnTo>
                          <a:cubicBezTo>
                            <a:pt x="137" y="824"/>
                            <a:pt x="183" y="854"/>
                            <a:pt x="290" y="915"/>
                          </a:cubicBezTo>
                          <a:lnTo>
                            <a:pt x="1097" y="915"/>
                          </a:lnTo>
                          <a:cubicBezTo>
                            <a:pt x="1204" y="839"/>
                            <a:pt x="1234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58" y="92"/>
                            <a:pt x="1097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6" name="Google Shape;1356;p42"/>
                    <p:cNvSpPr/>
                    <p:nvPr/>
                  </p:nvSpPr>
                  <p:spPr>
                    <a:xfrm>
                      <a:off x="2708516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61" y="748"/>
                          </a:lnTo>
                          <a:cubicBezTo>
                            <a:pt x="168" y="824"/>
                            <a:pt x="229" y="854"/>
                            <a:pt x="320" y="915"/>
                          </a:cubicBezTo>
                          <a:lnTo>
                            <a:pt x="1143" y="915"/>
                          </a:lnTo>
                          <a:cubicBezTo>
                            <a:pt x="1234" y="839"/>
                            <a:pt x="1280" y="793"/>
                            <a:pt x="1372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7" name="Google Shape;1357;p42"/>
                    <p:cNvSpPr/>
                    <p:nvPr/>
                  </p:nvSpPr>
                  <p:spPr>
                    <a:xfrm>
                      <a:off x="2748602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29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77" y="748"/>
                          </a:lnTo>
                          <a:cubicBezTo>
                            <a:pt x="199" y="824"/>
                            <a:pt x="244" y="854"/>
                            <a:pt x="351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311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8" name="Google Shape;1358;p42"/>
                    <p:cNvSpPr/>
                    <p:nvPr/>
                  </p:nvSpPr>
                  <p:spPr>
                    <a:xfrm>
                      <a:off x="2629262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07"/>
                            <a:pt x="0" y="168"/>
                          </a:cubicBezTo>
                          <a:lnTo>
                            <a:pt x="31" y="747"/>
                          </a:lnTo>
                          <a:cubicBezTo>
                            <a:pt x="137" y="792"/>
                            <a:pt x="183" y="838"/>
                            <a:pt x="290" y="914"/>
                          </a:cubicBezTo>
                          <a:lnTo>
                            <a:pt x="1128" y="914"/>
                          </a:lnTo>
                          <a:cubicBezTo>
                            <a:pt x="1219" y="838"/>
                            <a:pt x="1250" y="823"/>
                            <a:pt x="1356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42"/>
                    <p:cNvSpPr/>
                    <p:nvPr/>
                  </p:nvSpPr>
                  <p:spPr>
                    <a:xfrm>
                      <a:off x="2669348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0" y="168"/>
                          </a:cubicBezTo>
                          <a:lnTo>
                            <a:pt x="61" y="747"/>
                          </a:lnTo>
                          <a:cubicBezTo>
                            <a:pt x="168" y="792"/>
                            <a:pt x="229" y="838"/>
                            <a:pt x="320" y="914"/>
                          </a:cubicBezTo>
                          <a:lnTo>
                            <a:pt x="1158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41" y="168"/>
                          </a:lnTo>
                          <a:cubicBezTo>
                            <a:pt x="1235" y="107"/>
                            <a:pt x="118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42"/>
                    <p:cNvSpPr/>
                    <p:nvPr/>
                  </p:nvSpPr>
                  <p:spPr>
                    <a:xfrm>
                      <a:off x="2711300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1" y="168"/>
                          </a:cubicBezTo>
                          <a:lnTo>
                            <a:pt x="62" y="747"/>
                          </a:lnTo>
                          <a:cubicBezTo>
                            <a:pt x="168" y="792"/>
                            <a:pt x="229" y="838"/>
                            <a:pt x="321" y="914"/>
                          </a:cubicBezTo>
                          <a:lnTo>
                            <a:pt x="1159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42"/>
                    <p:cNvSpPr/>
                    <p:nvPr/>
                  </p:nvSpPr>
                  <p:spPr>
                    <a:xfrm>
                      <a:off x="2751417" y="277960"/>
                      <a:ext cx="43360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107" y="107"/>
                            <a:pt x="0" y="168"/>
                          </a:cubicBezTo>
                          <a:lnTo>
                            <a:pt x="76" y="747"/>
                          </a:lnTo>
                          <a:cubicBezTo>
                            <a:pt x="198" y="792"/>
                            <a:pt x="259" y="838"/>
                            <a:pt x="350" y="914"/>
                          </a:cubicBezTo>
                          <a:lnTo>
                            <a:pt x="1188" y="914"/>
                          </a:lnTo>
                          <a:cubicBezTo>
                            <a:pt x="1280" y="838"/>
                            <a:pt x="1326" y="823"/>
                            <a:pt x="1417" y="747"/>
                          </a:cubicBezTo>
                          <a:lnTo>
                            <a:pt x="1341" y="168"/>
                          </a:lnTo>
                          <a:cubicBezTo>
                            <a:pt x="1249" y="107"/>
                            <a:pt x="118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42"/>
                    <p:cNvSpPr/>
                    <p:nvPr/>
                  </p:nvSpPr>
                  <p:spPr>
                    <a:xfrm>
                      <a:off x="2631587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53" y="823"/>
                            <a:pt x="214" y="869"/>
                            <a:pt x="305" y="945"/>
                          </a:cubicBezTo>
                          <a:lnTo>
                            <a:pt x="1143" y="945"/>
                          </a:lnTo>
                          <a:cubicBezTo>
                            <a:pt x="1234" y="884"/>
                            <a:pt x="1280" y="839"/>
                            <a:pt x="1372" y="763"/>
                          </a:cubicBezTo>
                          <a:lnTo>
                            <a:pt x="1311" y="184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42"/>
                    <p:cNvSpPr/>
                    <p:nvPr/>
                  </p:nvSpPr>
                  <p:spPr>
                    <a:xfrm>
                      <a:off x="2672132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8" y="107"/>
                            <a:pt x="1" y="184"/>
                          </a:cubicBezTo>
                          <a:lnTo>
                            <a:pt x="62" y="763"/>
                          </a:lnTo>
                          <a:cubicBezTo>
                            <a:pt x="184" y="823"/>
                            <a:pt x="229" y="869"/>
                            <a:pt x="336" y="945"/>
                          </a:cubicBezTo>
                          <a:lnTo>
                            <a:pt x="1174" y="945"/>
                          </a:lnTo>
                          <a:cubicBezTo>
                            <a:pt x="1265" y="884"/>
                            <a:pt x="1296" y="839"/>
                            <a:pt x="1403" y="763"/>
                          </a:cubicBezTo>
                          <a:lnTo>
                            <a:pt x="1342" y="184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42"/>
                    <p:cNvSpPr/>
                    <p:nvPr/>
                  </p:nvSpPr>
                  <p:spPr>
                    <a:xfrm>
                      <a:off x="2714116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107" y="107"/>
                            <a:pt x="0" y="184"/>
                          </a:cubicBezTo>
                          <a:lnTo>
                            <a:pt x="61" y="763"/>
                          </a:lnTo>
                          <a:cubicBezTo>
                            <a:pt x="153" y="823"/>
                            <a:pt x="229" y="869"/>
                            <a:pt x="335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7" y="763"/>
                          </a:cubicBezTo>
                          <a:lnTo>
                            <a:pt x="1341" y="184"/>
                          </a:lnTo>
                          <a:cubicBezTo>
                            <a:pt x="121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42"/>
                    <p:cNvSpPr/>
                    <p:nvPr/>
                  </p:nvSpPr>
                  <p:spPr>
                    <a:xfrm>
                      <a:off x="2755609" y="306846"/>
                      <a:ext cx="4290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92" y="107"/>
                            <a:pt x="0" y="184"/>
                          </a:cubicBezTo>
                          <a:lnTo>
                            <a:pt x="76" y="763"/>
                          </a:lnTo>
                          <a:cubicBezTo>
                            <a:pt x="168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10" y="839"/>
                            <a:pt x="1402" y="763"/>
                          </a:cubicBezTo>
                          <a:lnTo>
                            <a:pt x="1341" y="184"/>
                          </a:lnTo>
                          <a:cubicBezTo>
                            <a:pt x="1234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42"/>
                    <p:cNvSpPr/>
                    <p:nvPr/>
                  </p:nvSpPr>
                  <p:spPr>
                    <a:xfrm>
                      <a:off x="2633454" y="336681"/>
                      <a:ext cx="4244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76" extrusionOk="0">
                          <a:moveTo>
                            <a:pt x="229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31" y="778"/>
                          </a:lnTo>
                          <a:cubicBezTo>
                            <a:pt x="153" y="854"/>
                            <a:pt x="198" y="900"/>
                            <a:pt x="305" y="976"/>
                          </a:cubicBezTo>
                          <a:lnTo>
                            <a:pt x="1158" y="976"/>
                          </a:lnTo>
                          <a:cubicBezTo>
                            <a:pt x="1234" y="900"/>
                            <a:pt x="1295" y="854"/>
                            <a:pt x="1387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7" name="Google Shape;1367;p42"/>
                    <p:cNvSpPr/>
                    <p:nvPr/>
                  </p:nvSpPr>
                  <p:spPr>
                    <a:xfrm>
                      <a:off x="2675407" y="336681"/>
                      <a:ext cx="4293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1" y="168"/>
                          </a:cubicBezTo>
                          <a:lnTo>
                            <a:pt x="46" y="778"/>
                          </a:lnTo>
                          <a:cubicBezTo>
                            <a:pt x="153" y="854"/>
                            <a:pt x="229" y="900"/>
                            <a:pt x="321" y="976"/>
                          </a:cubicBezTo>
                          <a:lnTo>
                            <a:pt x="1174" y="976"/>
                          </a:lnTo>
                          <a:cubicBezTo>
                            <a:pt x="1265" y="900"/>
                            <a:pt x="1311" y="854"/>
                            <a:pt x="1402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8" name="Google Shape;1368;p42"/>
                    <p:cNvSpPr/>
                    <p:nvPr/>
                  </p:nvSpPr>
                  <p:spPr>
                    <a:xfrm>
                      <a:off x="2717849" y="336681"/>
                      <a:ext cx="4290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76" extrusionOk="0">
                          <a:moveTo>
                            <a:pt x="229" y="1"/>
                          </a:moveTo>
                          <a:cubicBezTo>
                            <a:pt x="137" y="62"/>
                            <a:pt x="91" y="92"/>
                            <a:pt x="0" y="168"/>
                          </a:cubicBezTo>
                          <a:lnTo>
                            <a:pt x="61" y="778"/>
                          </a:lnTo>
                          <a:cubicBezTo>
                            <a:pt x="152" y="854"/>
                            <a:pt x="198" y="900"/>
                            <a:pt x="320" y="976"/>
                          </a:cubicBezTo>
                          <a:lnTo>
                            <a:pt x="1173" y="976"/>
                          </a:lnTo>
                          <a:cubicBezTo>
                            <a:pt x="1280" y="900"/>
                            <a:pt x="1310" y="854"/>
                            <a:pt x="1402" y="778"/>
                          </a:cubicBezTo>
                          <a:lnTo>
                            <a:pt x="1326" y="168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42"/>
                    <p:cNvSpPr/>
                    <p:nvPr/>
                  </p:nvSpPr>
                  <p:spPr>
                    <a:xfrm>
                      <a:off x="2759342" y="336681"/>
                      <a:ext cx="4336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1" y="92"/>
                            <a:pt x="0" y="168"/>
                          </a:cubicBezTo>
                          <a:lnTo>
                            <a:pt x="76" y="778"/>
                          </a:lnTo>
                          <a:cubicBezTo>
                            <a:pt x="168" y="854"/>
                            <a:pt x="229" y="900"/>
                            <a:pt x="335" y="976"/>
                          </a:cubicBezTo>
                          <a:lnTo>
                            <a:pt x="1188" y="976"/>
                          </a:lnTo>
                          <a:cubicBezTo>
                            <a:pt x="1295" y="900"/>
                            <a:pt x="1326" y="854"/>
                            <a:pt x="1417" y="778"/>
                          </a:cubicBezTo>
                          <a:lnTo>
                            <a:pt x="1341" y="168"/>
                          </a:lnTo>
                          <a:cubicBezTo>
                            <a:pt x="124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42"/>
                    <p:cNvSpPr/>
                    <p:nvPr/>
                  </p:nvSpPr>
                  <p:spPr>
                    <a:xfrm>
                      <a:off x="2635780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23"/>
                          </a:lnTo>
                          <a:cubicBezTo>
                            <a:pt x="122" y="899"/>
                            <a:pt x="199" y="930"/>
                            <a:pt x="305" y="1006"/>
                          </a:cubicBezTo>
                          <a:lnTo>
                            <a:pt x="1158" y="1006"/>
                          </a:lnTo>
                          <a:cubicBezTo>
                            <a:pt x="1250" y="930"/>
                            <a:pt x="1311" y="899"/>
                            <a:pt x="1402" y="823"/>
                          </a:cubicBezTo>
                          <a:lnTo>
                            <a:pt x="1341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42"/>
                    <p:cNvSpPr/>
                    <p:nvPr/>
                  </p:nvSpPr>
                  <p:spPr>
                    <a:xfrm>
                      <a:off x="2678191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30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21" y="1006"/>
                          </a:cubicBezTo>
                          <a:lnTo>
                            <a:pt x="1174" y="1006"/>
                          </a:lnTo>
                          <a:cubicBezTo>
                            <a:pt x="1250" y="930"/>
                            <a:pt x="1311" y="899"/>
                            <a:pt x="1403" y="823"/>
                          </a:cubicBezTo>
                          <a:lnTo>
                            <a:pt x="1357" y="198"/>
                          </a:lnTo>
                          <a:cubicBezTo>
                            <a:pt x="1235" y="122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42"/>
                    <p:cNvSpPr/>
                    <p:nvPr/>
                  </p:nvSpPr>
                  <p:spPr>
                    <a:xfrm>
                      <a:off x="2721092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36" y="1006"/>
                          </a:cubicBezTo>
                          <a:lnTo>
                            <a:pt x="1189" y="1006"/>
                          </a:lnTo>
                          <a:cubicBezTo>
                            <a:pt x="1281" y="930"/>
                            <a:pt x="1326" y="899"/>
                            <a:pt x="1418" y="823"/>
                          </a:cubicBezTo>
                          <a:lnTo>
                            <a:pt x="1341" y="198"/>
                          </a:lnTo>
                          <a:cubicBezTo>
                            <a:pt x="1250" y="122"/>
                            <a:pt x="1174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42"/>
                    <p:cNvSpPr/>
                    <p:nvPr/>
                  </p:nvSpPr>
                  <p:spPr>
                    <a:xfrm>
                      <a:off x="2763045" y="367006"/>
                      <a:ext cx="4433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8" y="122"/>
                            <a:pt x="1" y="198"/>
                          </a:cubicBezTo>
                          <a:lnTo>
                            <a:pt x="77" y="823"/>
                          </a:lnTo>
                          <a:lnTo>
                            <a:pt x="367" y="1006"/>
                          </a:lnTo>
                          <a:lnTo>
                            <a:pt x="1220" y="1006"/>
                          </a:lnTo>
                          <a:cubicBezTo>
                            <a:pt x="1326" y="930"/>
                            <a:pt x="1357" y="899"/>
                            <a:pt x="1448" y="823"/>
                          </a:cubicBezTo>
                          <a:lnTo>
                            <a:pt x="1357" y="198"/>
                          </a:lnTo>
                          <a:cubicBezTo>
                            <a:pt x="1266" y="122"/>
                            <a:pt x="1205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42"/>
                    <p:cNvSpPr/>
                    <p:nvPr/>
                  </p:nvSpPr>
                  <p:spPr>
                    <a:xfrm>
                      <a:off x="2637187" y="398218"/>
                      <a:ext cx="43850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38" extrusionOk="0">
                          <a:moveTo>
                            <a:pt x="259" y="1"/>
                          </a:moveTo>
                          <a:cubicBezTo>
                            <a:pt x="153" y="92"/>
                            <a:pt x="107" y="123"/>
                            <a:pt x="0" y="199"/>
                          </a:cubicBezTo>
                          <a:lnTo>
                            <a:pt x="46" y="854"/>
                          </a:lnTo>
                          <a:cubicBezTo>
                            <a:pt x="137" y="930"/>
                            <a:pt x="198" y="961"/>
                            <a:pt x="305" y="1037"/>
                          </a:cubicBezTo>
                          <a:lnTo>
                            <a:pt x="1189" y="1037"/>
                          </a:lnTo>
                          <a:cubicBezTo>
                            <a:pt x="1280" y="961"/>
                            <a:pt x="1341" y="930"/>
                            <a:pt x="1432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04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42"/>
                    <p:cNvSpPr/>
                    <p:nvPr/>
                  </p:nvSpPr>
                  <p:spPr>
                    <a:xfrm>
                      <a:off x="2680058" y="398218"/>
                      <a:ext cx="4433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3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47" y="854"/>
                          </a:lnTo>
                          <a:cubicBezTo>
                            <a:pt x="153" y="930"/>
                            <a:pt x="199" y="961"/>
                            <a:pt x="321" y="1037"/>
                          </a:cubicBezTo>
                          <a:lnTo>
                            <a:pt x="1189" y="1037"/>
                          </a:lnTo>
                          <a:cubicBezTo>
                            <a:pt x="1296" y="961"/>
                            <a:pt x="1342" y="930"/>
                            <a:pt x="1448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42"/>
                    <p:cNvSpPr/>
                    <p:nvPr/>
                  </p:nvSpPr>
                  <p:spPr>
                    <a:xfrm>
                      <a:off x="2723908" y="398218"/>
                      <a:ext cx="4476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38" extrusionOk="0">
                          <a:moveTo>
                            <a:pt x="229" y="1"/>
                          </a:moveTo>
                          <a:cubicBezTo>
                            <a:pt x="152" y="92"/>
                            <a:pt x="107" y="123"/>
                            <a:pt x="0" y="199"/>
                          </a:cubicBezTo>
                          <a:lnTo>
                            <a:pt x="61" y="854"/>
                          </a:lnTo>
                          <a:lnTo>
                            <a:pt x="351" y="1037"/>
                          </a:lnTo>
                          <a:lnTo>
                            <a:pt x="1234" y="1037"/>
                          </a:lnTo>
                          <a:cubicBezTo>
                            <a:pt x="1295" y="961"/>
                            <a:pt x="1356" y="930"/>
                            <a:pt x="1463" y="854"/>
                          </a:cubicBezTo>
                          <a:lnTo>
                            <a:pt x="1387" y="199"/>
                          </a:lnTo>
                          <a:lnTo>
                            <a:pt x="109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7" name="Google Shape;1377;p42"/>
                    <p:cNvSpPr/>
                    <p:nvPr/>
                  </p:nvSpPr>
                  <p:spPr>
                    <a:xfrm>
                      <a:off x="2766778" y="398218"/>
                      <a:ext cx="4479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77" y="854"/>
                          </a:lnTo>
                          <a:lnTo>
                            <a:pt x="366" y="1037"/>
                          </a:lnTo>
                          <a:lnTo>
                            <a:pt x="1235" y="1037"/>
                          </a:lnTo>
                          <a:cubicBezTo>
                            <a:pt x="1326" y="961"/>
                            <a:pt x="1372" y="930"/>
                            <a:pt x="1463" y="854"/>
                          </a:cubicBezTo>
                          <a:lnTo>
                            <a:pt x="1387" y="199"/>
                          </a:lnTo>
                          <a:cubicBezTo>
                            <a:pt x="1281" y="123"/>
                            <a:pt x="1220" y="92"/>
                            <a:pt x="108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8" name="Google Shape;1378;p42"/>
                    <p:cNvSpPr/>
                    <p:nvPr/>
                  </p:nvSpPr>
                  <p:spPr>
                    <a:xfrm>
                      <a:off x="265677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59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68" y="1174"/>
                            <a:pt x="244" y="1220"/>
                            <a:pt x="351" y="1326"/>
                          </a:cubicBezTo>
                          <a:lnTo>
                            <a:pt x="1341" y="1326"/>
                          </a:lnTo>
                          <a:cubicBezTo>
                            <a:pt x="1448" y="1220"/>
                            <a:pt x="1493" y="1174"/>
                            <a:pt x="1615" y="1067"/>
                          </a:cubicBezTo>
                          <a:lnTo>
                            <a:pt x="1539" y="260"/>
                          </a:lnTo>
                          <a:cubicBezTo>
                            <a:pt x="1417" y="153"/>
                            <a:pt x="1371" y="108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379" name="Google Shape;1379;p42"/>
                <p:cNvSpPr/>
                <p:nvPr/>
              </p:nvSpPr>
              <p:spPr>
                <a:xfrm>
                  <a:off x="2384178" y="185725"/>
                  <a:ext cx="590733" cy="589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5" h="18665" extrusionOk="0">
                      <a:moveTo>
                        <a:pt x="5272" y="1"/>
                      </a:moveTo>
                      <a:lnTo>
                        <a:pt x="5241" y="123"/>
                      </a:lnTo>
                      <a:lnTo>
                        <a:pt x="5211" y="214"/>
                      </a:lnTo>
                      <a:lnTo>
                        <a:pt x="5180" y="305"/>
                      </a:lnTo>
                      <a:lnTo>
                        <a:pt x="4952" y="1128"/>
                      </a:lnTo>
                      <a:lnTo>
                        <a:pt x="4906" y="1265"/>
                      </a:lnTo>
                      <a:lnTo>
                        <a:pt x="4784" y="1707"/>
                      </a:lnTo>
                      <a:lnTo>
                        <a:pt x="4739" y="1814"/>
                      </a:lnTo>
                      <a:lnTo>
                        <a:pt x="4708" y="1936"/>
                      </a:lnTo>
                      <a:lnTo>
                        <a:pt x="4632" y="2179"/>
                      </a:lnTo>
                      <a:lnTo>
                        <a:pt x="4403" y="2972"/>
                      </a:lnTo>
                      <a:lnTo>
                        <a:pt x="4403" y="3002"/>
                      </a:lnTo>
                      <a:lnTo>
                        <a:pt x="4129" y="3916"/>
                      </a:lnTo>
                      <a:lnTo>
                        <a:pt x="4129" y="3931"/>
                      </a:lnTo>
                      <a:lnTo>
                        <a:pt x="3870" y="4876"/>
                      </a:lnTo>
                      <a:lnTo>
                        <a:pt x="3870" y="4907"/>
                      </a:lnTo>
                      <a:lnTo>
                        <a:pt x="3611" y="5790"/>
                      </a:lnTo>
                      <a:lnTo>
                        <a:pt x="3565" y="6034"/>
                      </a:lnTo>
                      <a:lnTo>
                        <a:pt x="3489" y="6324"/>
                      </a:lnTo>
                      <a:lnTo>
                        <a:pt x="3443" y="6445"/>
                      </a:lnTo>
                      <a:lnTo>
                        <a:pt x="3352" y="6781"/>
                      </a:lnTo>
                      <a:lnTo>
                        <a:pt x="3291" y="6994"/>
                      </a:lnTo>
                      <a:lnTo>
                        <a:pt x="3032" y="7954"/>
                      </a:lnTo>
                      <a:lnTo>
                        <a:pt x="2986" y="8060"/>
                      </a:lnTo>
                      <a:lnTo>
                        <a:pt x="2971" y="8152"/>
                      </a:lnTo>
                      <a:lnTo>
                        <a:pt x="2925" y="8274"/>
                      </a:lnTo>
                      <a:lnTo>
                        <a:pt x="2895" y="8411"/>
                      </a:lnTo>
                      <a:lnTo>
                        <a:pt x="2590" y="9477"/>
                      </a:lnTo>
                      <a:lnTo>
                        <a:pt x="2590" y="9508"/>
                      </a:lnTo>
                      <a:lnTo>
                        <a:pt x="2286" y="10590"/>
                      </a:lnTo>
                      <a:lnTo>
                        <a:pt x="2286" y="10635"/>
                      </a:lnTo>
                      <a:lnTo>
                        <a:pt x="2011" y="11549"/>
                      </a:lnTo>
                      <a:lnTo>
                        <a:pt x="1905" y="11946"/>
                      </a:lnTo>
                      <a:lnTo>
                        <a:pt x="1615" y="12936"/>
                      </a:lnTo>
                      <a:lnTo>
                        <a:pt x="1615" y="12982"/>
                      </a:lnTo>
                      <a:lnTo>
                        <a:pt x="1280" y="14170"/>
                      </a:lnTo>
                      <a:lnTo>
                        <a:pt x="1280" y="14216"/>
                      </a:lnTo>
                      <a:lnTo>
                        <a:pt x="930" y="15435"/>
                      </a:lnTo>
                      <a:lnTo>
                        <a:pt x="914" y="15465"/>
                      </a:lnTo>
                      <a:lnTo>
                        <a:pt x="564" y="16714"/>
                      </a:lnTo>
                      <a:lnTo>
                        <a:pt x="533" y="16836"/>
                      </a:lnTo>
                      <a:lnTo>
                        <a:pt x="290" y="17720"/>
                      </a:lnTo>
                      <a:lnTo>
                        <a:pt x="137" y="18238"/>
                      </a:lnTo>
                      <a:lnTo>
                        <a:pt x="92" y="18345"/>
                      </a:lnTo>
                      <a:lnTo>
                        <a:pt x="0" y="18665"/>
                      </a:lnTo>
                      <a:cubicBezTo>
                        <a:pt x="15" y="18649"/>
                        <a:pt x="19304" y="18649"/>
                        <a:pt x="19304" y="18649"/>
                      </a:cubicBezTo>
                      <a:lnTo>
                        <a:pt x="15952" y="1"/>
                      </a:lnTo>
                      <a:close/>
                    </a:path>
                  </a:pathLst>
                </a:custGeom>
                <a:solidFill>
                  <a:srgbClr val="A9DCFF">
                    <a:alpha val="59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380" name="Google Shape;1380;p42"/>
              <p:cNvCxnSpPr/>
              <p:nvPr/>
            </p:nvCxnSpPr>
            <p:spPr>
              <a:xfrm flipH="1">
                <a:off x="6023750" y="4446625"/>
                <a:ext cx="1088400" cy="3498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1" name="Google Shape;1381;p42"/>
              <p:cNvCxnSpPr/>
              <p:nvPr/>
            </p:nvCxnSpPr>
            <p:spPr>
              <a:xfrm flipH="1">
                <a:off x="5263100" y="4184200"/>
                <a:ext cx="1909800" cy="2793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82" name="Google Shape;1382;p42"/>
              <p:cNvGrpSpPr/>
              <p:nvPr/>
            </p:nvGrpSpPr>
            <p:grpSpPr>
              <a:xfrm>
                <a:off x="4973830" y="4085661"/>
                <a:ext cx="556540" cy="452875"/>
                <a:chOff x="1997984" y="185639"/>
                <a:chExt cx="978619" cy="796334"/>
              </a:xfrm>
            </p:grpSpPr>
            <p:grpSp>
              <p:nvGrpSpPr>
                <p:cNvPr id="1383" name="Google Shape;1383;p42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1384" name="Google Shape;1384;p42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grpSp>
                  <p:nvGrpSpPr>
                    <p:cNvPr id="1385" name="Google Shape;1385;p42"/>
                    <p:cNvGrpSpPr/>
                    <p:nvPr/>
                  </p:nvGrpSpPr>
                  <p:grpSpPr>
                    <a:xfrm>
                      <a:off x="1997984" y="185639"/>
                      <a:ext cx="978619" cy="796334"/>
                      <a:chOff x="1997984" y="185639"/>
                      <a:chExt cx="978619" cy="796334"/>
                    </a:xfrm>
                  </p:grpSpPr>
                  <p:sp>
                    <p:nvSpPr>
                      <p:cNvPr id="1386" name="Google Shape;1386;p42"/>
                      <p:cNvSpPr/>
                      <p:nvPr/>
                    </p:nvSpPr>
                    <p:spPr>
                      <a:xfrm>
                        <a:off x="2460013" y="766091"/>
                        <a:ext cx="53642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1753" y="5927"/>
                            </a:lnTo>
                            <a:lnTo>
                              <a:pt x="175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7" name="Google Shape;1387;p42"/>
                      <p:cNvSpPr/>
                      <p:nvPr/>
                    </p:nvSpPr>
                    <p:spPr>
                      <a:xfrm>
                        <a:off x="2427394" y="960952"/>
                        <a:ext cx="119830" cy="79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260" extrusionOk="0">
                            <a:moveTo>
                              <a:pt x="137" y="1"/>
                            </a:moveTo>
                            <a:lnTo>
                              <a:pt x="0" y="260"/>
                            </a:lnTo>
                            <a:lnTo>
                              <a:pt x="3916" y="260"/>
                            </a:lnTo>
                            <a:lnTo>
                              <a:pt x="377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8" name="Google Shape;1388;p42"/>
                      <p:cNvSpPr/>
                      <p:nvPr/>
                    </p:nvSpPr>
                    <p:spPr>
                      <a:xfrm>
                        <a:off x="2427394" y="968877"/>
                        <a:ext cx="119830" cy="130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428" extrusionOk="0">
                            <a:moveTo>
                              <a:pt x="0" y="1"/>
                            </a:moveTo>
                            <a:lnTo>
                              <a:pt x="0" y="427"/>
                            </a:lnTo>
                            <a:lnTo>
                              <a:pt x="3916" y="427"/>
                            </a:lnTo>
                            <a:lnTo>
                              <a:pt x="391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89" name="Google Shape;1389;p42"/>
                      <p:cNvSpPr/>
                      <p:nvPr/>
                    </p:nvSpPr>
                    <p:spPr>
                      <a:xfrm>
                        <a:off x="1997984" y="185639"/>
                        <a:ext cx="978619" cy="589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981" h="19274" extrusionOk="0">
                            <a:moveTo>
                              <a:pt x="3475" y="0"/>
                            </a:moveTo>
                            <a:lnTo>
                              <a:pt x="123" y="18649"/>
                            </a:lnTo>
                            <a:lnTo>
                              <a:pt x="1" y="19274"/>
                            </a:lnTo>
                            <a:lnTo>
                              <a:pt x="31981" y="19274"/>
                            </a:lnTo>
                            <a:lnTo>
                              <a:pt x="31859" y="18649"/>
                            </a:lnTo>
                            <a:lnTo>
                              <a:pt x="2850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0" name="Google Shape;1390;p42"/>
                      <p:cNvSpPr/>
                      <p:nvPr/>
                    </p:nvSpPr>
                    <p:spPr>
                      <a:xfrm>
                        <a:off x="2001717" y="185639"/>
                        <a:ext cx="971183" cy="5706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38" h="18650" extrusionOk="0">
                            <a:moveTo>
                              <a:pt x="3353" y="0"/>
                            </a:moveTo>
                            <a:lnTo>
                              <a:pt x="1" y="18649"/>
                            </a:lnTo>
                            <a:lnTo>
                              <a:pt x="31737" y="18649"/>
                            </a:lnTo>
                            <a:lnTo>
                              <a:pt x="28385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1" name="Google Shape;1391;p42"/>
                      <p:cNvSpPr/>
                      <p:nvPr/>
                    </p:nvSpPr>
                    <p:spPr>
                      <a:xfrm>
                        <a:off x="2460013" y="766091"/>
                        <a:ext cx="13556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442" y="5927"/>
                            </a:lnTo>
                            <a:lnTo>
                              <a:pt x="44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2" name="Google Shape;1392;p42"/>
                      <p:cNvSpPr/>
                      <p:nvPr/>
                    </p:nvSpPr>
                    <p:spPr>
                      <a:xfrm>
                        <a:off x="2450221" y="933932"/>
                        <a:ext cx="74174" cy="340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24" h="1113" extrusionOk="0">
                            <a:moveTo>
                              <a:pt x="321" y="0"/>
                            </a:moveTo>
                            <a:lnTo>
                              <a:pt x="1" y="1112"/>
                            </a:lnTo>
                            <a:lnTo>
                              <a:pt x="2423" y="1112"/>
                            </a:lnTo>
                            <a:lnTo>
                              <a:pt x="210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393" name="Google Shape;1393;p42"/>
                    <p:cNvGrpSpPr/>
                    <p:nvPr/>
                  </p:nvGrpSpPr>
                  <p:grpSpPr>
                    <a:xfrm>
                      <a:off x="2016160" y="192157"/>
                      <a:ext cx="944132" cy="551565"/>
                      <a:chOff x="2016160" y="192157"/>
                      <a:chExt cx="944132" cy="551565"/>
                    </a:xfrm>
                  </p:grpSpPr>
                  <p:sp>
                    <p:nvSpPr>
                      <p:cNvPr id="1394" name="Google Shape;1394;p42"/>
                      <p:cNvSpPr/>
                      <p:nvPr/>
                    </p:nvSpPr>
                    <p:spPr>
                      <a:xfrm>
                        <a:off x="2016160" y="439711"/>
                        <a:ext cx="325003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21" h="9935" extrusionOk="0">
                            <a:moveTo>
                              <a:pt x="1738" y="1"/>
                            </a:moveTo>
                            <a:lnTo>
                              <a:pt x="1" y="9935"/>
                            </a:lnTo>
                            <a:lnTo>
                              <a:pt x="10041" y="9935"/>
                            </a:lnTo>
                            <a:lnTo>
                              <a:pt x="10620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5" name="Google Shape;1395;p42"/>
                      <p:cNvSpPr/>
                      <p:nvPr/>
                    </p:nvSpPr>
                    <p:spPr>
                      <a:xfrm>
                        <a:off x="2335073" y="439711"/>
                        <a:ext cx="306337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11" h="9935" extrusionOk="0">
                            <a:moveTo>
                              <a:pt x="549" y="1"/>
                            </a:moveTo>
                            <a:lnTo>
                              <a:pt x="0" y="9935"/>
                            </a:lnTo>
                            <a:lnTo>
                              <a:pt x="10010" y="9935"/>
                            </a:lnTo>
                            <a:lnTo>
                              <a:pt x="9447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6" name="Google Shape;1396;p42"/>
                      <p:cNvSpPr/>
                      <p:nvPr/>
                    </p:nvSpPr>
                    <p:spPr>
                      <a:xfrm>
                        <a:off x="2634372" y="439711"/>
                        <a:ext cx="325921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51" h="9935" extrusionOk="0">
                            <a:moveTo>
                              <a:pt x="1" y="1"/>
                            </a:moveTo>
                            <a:lnTo>
                              <a:pt x="610" y="9935"/>
                            </a:lnTo>
                            <a:lnTo>
                              <a:pt x="10651" y="9935"/>
                            </a:lnTo>
                            <a:lnTo>
                              <a:pt x="889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7" name="Google Shape;1397;p42"/>
                      <p:cNvSpPr/>
                      <p:nvPr/>
                    </p:nvSpPr>
                    <p:spPr>
                      <a:xfrm>
                        <a:off x="2070261" y="192157"/>
                        <a:ext cx="28629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56" h="7878" extrusionOk="0">
                            <a:moveTo>
                              <a:pt x="1387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9355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8" name="Google Shape;1398;p42"/>
                      <p:cNvSpPr/>
                      <p:nvPr/>
                    </p:nvSpPr>
                    <p:spPr>
                      <a:xfrm>
                        <a:off x="2352332" y="192157"/>
                        <a:ext cx="271820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83" h="7878" extrusionOk="0">
                            <a:moveTo>
                              <a:pt x="442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842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99" name="Google Shape;1399;p42"/>
                      <p:cNvSpPr/>
                      <p:nvPr/>
                    </p:nvSpPr>
                    <p:spPr>
                      <a:xfrm>
                        <a:off x="2619470" y="192157"/>
                        <a:ext cx="28580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40" h="7878" extrusionOk="0">
                            <a:moveTo>
                              <a:pt x="0" y="1"/>
                            </a:moveTo>
                            <a:lnTo>
                              <a:pt x="473" y="7878"/>
                            </a:lnTo>
                            <a:lnTo>
                              <a:pt x="9340" y="7878"/>
                            </a:lnTo>
                            <a:lnTo>
                              <a:pt x="796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400" name="Google Shape;1400;p42"/>
                  <p:cNvGrpSpPr/>
                  <p:nvPr/>
                </p:nvGrpSpPr>
                <p:grpSpPr>
                  <a:xfrm>
                    <a:off x="2023627" y="195890"/>
                    <a:ext cx="928282" cy="543181"/>
                    <a:chOff x="2023627" y="195890"/>
                    <a:chExt cx="928282" cy="543181"/>
                  </a:xfrm>
                </p:grpSpPr>
                <p:sp>
                  <p:nvSpPr>
                    <p:cNvPr id="1401" name="Google Shape;1401;p42"/>
                    <p:cNvSpPr/>
                    <p:nvPr/>
                  </p:nvSpPr>
                  <p:spPr>
                    <a:xfrm>
                      <a:off x="2031093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58" y="1"/>
                          </a:moveTo>
                          <a:cubicBezTo>
                            <a:pt x="320" y="107"/>
                            <a:pt x="275" y="138"/>
                            <a:pt x="138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6" y="1189"/>
                            <a:pt x="1417" y="1128"/>
                            <a:pt x="1555" y="1037"/>
                          </a:cubicBezTo>
                          <a:lnTo>
                            <a:pt x="1661" y="229"/>
                          </a:lnTo>
                          <a:cubicBezTo>
                            <a:pt x="1570" y="153"/>
                            <a:pt x="1509" y="107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42"/>
                    <p:cNvSpPr/>
                    <p:nvPr/>
                  </p:nvSpPr>
                  <p:spPr>
                    <a:xfrm>
                      <a:off x="2023627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458" y="1"/>
                          </a:moveTo>
                          <a:cubicBezTo>
                            <a:pt x="351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44" y="1326"/>
                          </a:lnTo>
                          <a:lnTo>
                            <a:pt x="1235" y="1326"/>
                          </a:lnTo>
                          <a:cubicBezTo>
                            <a:pt x="1357" y="1220"/>
                            <a:pt x="1433" y="1174"/>
                            <a:pt x="1570" y="1067"/>
                          </a:cubicBezTo>
                          <a:lnTo>
                            <a:pt x="1692" y="260"/>
                          </a:lnTo>
                          <a:cubicBezTo>
                            <a:pt x="1600" y="153"/>
                            <a:pt x="1540" y="108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42"/>
                    <p:cNvSpPr/>
                    <p:nvPr/>
                  </p:nvSpPr>
                  <p:spPr>
                    <a:xfrm>
                      <a:off x="2037152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58" y="0"/>
                          </a:moveTo>
                          <a:cubicBezTo>
                            <a:pt x="321" y="92"/>
                            <a:pt x="260" y="138"/>
                            <a:pt x="122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57" y="1143"/>
                            <a:pt x="1402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55" y="138"/>
                            <a:pt x="1509" y="92"/>
                            <a:pt x="140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42"/>
                    <p:cNvSpPr/>
                    <p:nvPr/>
                  </p:nvSpPr>
                  <p:spPr>
                    <a:xfrm>
                      <a:off x="2084704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3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20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39" y="138"/>
                            <a:pt x="1509" y="92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42"/>
                    <p:cNvSpPr/>
                    <p:nvPr/>
                  </p:nvSpPr>
                  <p:spPr>
                    <a:xfrm>
                      <a:off x="2133205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2" y="229"/>
                          </a:cubicBezTo>
                          <a:lnTo>
                            <a:pt x="0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41" y="1143"/>
                            <a:pt x="1417" y="1097"/>
                            <a:pt x="1524" y="1006"/>
                          </a:cubicBezTo>
                          <a:lnTo>
                            <a:pt x="1615" y="229"/>
                          </a:lnTo>
                          <a:cubicBezTo>
                            <a:pt x="1524" y="138"/>
                            <a:pt x="1463" y="92"/>
                            <a:pt x="137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42"/>
                    <p:cNvSpPr/>
                    <p:nvPr/>
                  </p:nvSpPr>
                  <p:spPr>
                    <a:xfrm>
                      <a:off x="2180758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12" y="0"/>
                          </a:moveTo>
                          <a:cubicBezTo>
                            <a:pt x="290" y="92"/>
                            <a:pt x="214" y="138"/>
                            <a:pt x="107" y="229"/>
                          </a:cubicBezTo>
                          <a:lnTo>
                            <a:pt x="0" y="1006"/>
                          </a:lnTo>
                          <a:cubicBezTo>
                            <a:pt x="107" y="1097"/>
                            <a:pt x="168" y="1143"/>
                            <a:pt x="259" y="1235"/>
                          </a:cubicBezTo>
                          <a:lnTo>
                            <a:pt x="1234" y="1235"/>
                          </a:lnTo>
                          <a:cubicBezTo>
                            <a:pt x="1341" y="1143"/>
                            <a:pt x="1417" y="1097"/>
                            <a:pt x="1539" y="1006"/>
                          </a:cubicBezTo>
                          <a:lnTo>
                            <a:pt x="1615" y="229"/>
                          </a:lnTo>
                          <a:cubicBezTo>
                            <a:pt x="1509" y="138"/>
                            <a:pt x="1463" y="92"/>
                            <a:pt x="135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7" name="Google Shape;1407;p42"/>
                    <p:cNvSpPr/>
                    <p:nvPr/>
                  </p:nvSpPr>
                  <p:spPr>
                    <a:xfrm>
                      <a:off x="2228769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81" y="0"/>
                          </a:moveTo>
                          <a:cubicBezTo>
                            <a:pt x="260" y="92"/>
                            <a:pt x="183" y="138"/>
                            <a:pt x="77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00" y="229"/>
                          </a:lnTo>
                          <a:cubicBezTo>
                            <a:pt x="1494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8" name="Google Shape;1408;p42"/>
                    <p:cNvSpPr/>
                    <p:nvPr/>
                  </p:nvSpPr>
                  <p:spPr>
                    <a:xfrm>
                      <a:off x="2275862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66" y="0"/>
                          </a:moveTo>
                          <a:cubicBezTo>
                            <a:pt x="259" y="92"/>
                            <a:pt x="183" y="138"/>
                            <a:pt x="61" y="229"/>
                          </a:cubicBezTo>
                          <a:lnTo>
                            <a:pt x="0" y="1006"/>
                          </a:lnTo>
                          <a:cubicBezTo>
                            <a:pt x="122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56" y="1143"/>
                            <a:pt x="1433" y="1097"/>
                            <a:pt x="1554" y="1006"/>
                          </a:cubicBezTo>
                          <a:lnTo>
                            <a:pt x="1600" y="229"/>
                          </a:lnTo>
                          <a:cubicBezTo>
                            <a:pt x="1493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42"/>
                    <p:cNvSpPr/>
                    <p:nvPr/>
                  </p:nvSpPr>
                  <p:spPr>
                    <a:xfrm>
                      <a:off x="2079104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27" y="1"/>
                          </a:moveTo>
                          <a:cubicBezTo>
                            <a:pt x="306" y="107"/>
                            <a:pt x="245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5" y="1265"/>
                          </a:cubicBezTo>
                          <a:lnTo>
                            <a:pt x="1220" y="1265"/>
                          </a:lnTo>
                          <a:cubicBezTo>
                            <a:pt x="1342" y="1189"/>
                            <a:pt x="1403" y="1128"/>
                            <a:pt x="1540" y="1037"/>
                          </a:cubicBezTo>
                          <a:lnTo>
                            <a:pt x="1662" y="229"/>
                          </a:lnTo>
                          <a:cubicBezTo>
                            <a:pt x="1555" y="153"/>
                            <a:pt x="1509" y="107"/>
                            <a:pt x="140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42"/>
                    <p:cNvSpPr/>
                    <p:nvPr/>
                  </p:nvSpPr>
                  <p:spPr>
                    <a:xfrm>
                      <a:off x="2128064" y="658838"/>
                      <a:ext cx="49909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66" extrusionOk="0">
                          <a:moveTo>
                            <a:pt x="442" y="1"/>
                          </a:moveTo>
                          <a:cubicBezTo>
                            <a:pt x="305" y="107"/>
                            <a:pt x="229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7" y="1189"/>
                            <a:pt x="1433" y="1128"/>
                            <a:pt x="1539" y="1037"/>
                          </a:cubicBezTo>
                          <a:lnTo>
                            <a:pt x="1631" y="229"/>
                          </a:lnTo>
                          <a:cubicBezTo>
                            <a:pt x="1539" y="153"/>
                            <a:pt x="1478" y="107"/>
                            <a:pt x="140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42"/>
                    <p:cNvSpPr/>
                    <p:nvPr/>
                  </p:nvSpPr>
                  <p:spPr>
                    <a:xfrm>
                      <a:off x="2177024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396" y="1"/>
                          </a:moveTo>
                          <a:cubicBezTo>
                            <a:pt x="290" y="107"/>
                            <a:pt x="214" y="138"/>
                            <a:pt x="92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59" y="1265"/>
                          </a:cubicBezTo>
                          <a:lnTo>
                            <a:pt x="1234" y="1265"/>
                          </a:lnTo>
                          <a:cubicBezTo>
                            <a:pt x="1356" y="1189"/>
                            <a:pt x="1433" y="1128"/>
                            <a:pt x="1539" y="1037"/>
                          </a:cubicBezTo>
                          <a:lnTo>
                            <a:pt x="1615" y="229"/>
                          </a:lnTo>
                          <a:cubicBezTo>
                            <a:pt x="1509" y="153"/>
                            <a:pt x="1448" y="107"/>
                            <a:pt x="13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42"/>
                    <p:cNvSpPr/>
                    <p:nvPr/>
                  </p:nvSpPr>
                  <p:spPr>
                    <a:xfrm>
                      <a:off x="2225495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382" y="1"/>
                          </a:moveTo>
                          <a:cubicBezTo>
                            <a:pt x="260" y="107"/>
                            <a:pt x="184" y="138"/>
                            <a:pt x="62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60" y="1265"/>
                          </a:cubicBezTo>
                          <a:lnTo>
                            <a:pt x="1235" y="1265"/>
                          </a:lnTo>
                          <a:cubicBezTo>
                            <a:pt x="1342" y="1189"/>
                            <a:pt x="1418" y="1128"/>
                            <a:pt x="1540" y="1037"/>
                          </a:cubicBezTo>
                          <a:lnTo>
                            <a:pt x="1601" y="229"/>
                          </a:lnTo>
                          <a:cubicBezTo>
                            <a:pt x="1494" y="153"/>
                            <a:pt x="1448" y="10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42"/>
                    <p:cNvSpPr/>
                    <p:nvPr/>
                  </p:nvSpPr>
                  <p:spPr>
                    <a:xfrm>
                      <a:off x="2273537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366" y="1"/>
                          </a:moveTo>
                          <a:cubicBezTo>
                            <a:pt x="259" y="107"/>
                            <a:pt x="183" y="138"/>
                            <a:pt x="61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53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56" y="1189"/>
                            <a:pt x="1432" y="1128"/>
                            <a:pt x="1554" y="1037"/>
                          </a:cubicBezTo>
                          <a:lnTo>
                            <a:pt x="1600" y="229"/>
                          </a:lnTo>
                          <a:cubicBezTo>
                            <a:pt x="1493" y="153"/>
                            <a:pt x="1432" y="107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42"/>
                    <p:cNvSpPr/>
                    <p:nvPr/>
                  </p:nvSpPr>
                  <p:spPr>
                    <a:xfrm>
                      <a:off x="207304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58" y="1"/>
                          </a:moveTo>
                          <a:cubicBezTo>
                            <a:pt x="336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60" y="1326"/>
                          </a:lnTo>
                          <a:lnTo>
                            <a:pt x="1250" y="1326"/>
                          </a:lnTo>
                          <a:cubicBezTo>
                            <a:pt x="1372" y="1220"/>
                            <a:pt x="1433" y="1174"/>
                            <a:pt x="1570" y="1067"/>
                          </a:cubicBezTo>
                          <a:lnTo>
                            <a:pt x="1677" y="260"/>
                          </a:lnTo>
                          <a:lnTo>
                            <a:pt x="143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42"/>
                    <p:cNvSpPr/>
                    <p:nvPr/>
                  </p:nvSpPr>
                  <p:spPr>
                    <a:xfrm>
                      <a:off x="212200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42" y="1"/>
                          </a:moveTo>
                          <a:cubicBezTo>
                            <a:pt x="305" y="108"/>
                            <a:pt x="260" y="153"/>
                            <a:pt x="122" y="260"/>
                          </a:cubicBezTo>
                          <a:lnTo>
                            <a:pt x="1" y="1067"/>
                          </a:lnTo>
                          <a:cubicBezTo>
                            <a:pt x="122" y="1174"/>
                            <a:pt x="183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402" y="1220"/>
                            <a:pt x="1448" y="1174"/>
                            <a:pt x="1585" y="1067"/>
                          </a:cubicBezTo>
                          <a:lnTo>
                            <a:pt x="1676" y="260"/>
                          </a:lnTo>
                          <a:cubicBezTo>
                            <a:pt x="1585" y="153"/>
                            <a:pt x="1524" y="108"/>
                            <a:pt x="141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42"/>
                    <p:cNvSpPr/>
                    <p:nvPr/>
                  </p:nvSpPr>
                  <p:spPr>
                    <a:xfrm>
                      <a:off x="2171884" y="698465"/>
                      <a:ext cx="5039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327" extrusionOk="0">
                          <a:moveTo>
                            <a:pt x="412" y="1"/>
                          </a:moveTo>
                          <a:cubicBezTo>
                            <a:pt x="275" y="108"/>
                            <a:pt x="199" y="153"/>
                            <a:pt x="92" y="260"/>
                          </a:cubicBezTo>
                          <a:lnTo>
                            <a:pt x="1" y="1067"/>
                          </a:lnTo>
                          <a:cubicBezTo>
                            <a:pt x="107" y="1174"/>
                            <a:pt x="168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87" y="1220"/>
                            <a:pt x="1463" y="1174"/>
                            <a:pt x="1570" y="1067"/>
                          </a:cubicBezTo>
                          <a:lnTo>
                            <a:pt x="1646" y="260"/>
                          </a:lnTo>
                          <a:cubicBezTo>
                            <a:pt x="1540" y="153"/>
                            <a:pt x="1479" y="108"/>
                            <a:pt x="138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7" name="Google Shape;1417;p42"/>
                    <p:cNvSpPr/>
                    <p:nvPr/>
                  </p:nvSpPr>
                  <p:spPr>
                    <a:xfrm>
                      <a:off x="2220844" y="698465"/>
                      <a:ext cx="49909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31" y="260"/>
                          </a:lnTo>
                          <a:cubicBezTo>
                            <a:pt x="1539" y="153"/>
                            <a:pt x="1478" y="108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8" name="Google Shape;1418;p42"/>
                    <p:cNvSpPr/>
                    <p:nvPr/>
                  </p:nvSpPr>
                  <p:spPr>
                    <a:xfrm>
                      <a:off x="227026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16" y="260"/>
                          </a:lnTo>
                          <a:cubicBezTo>
                            <a:pt x="1524" y="153"/>
                            <a:pt x="1463" y="108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42"/>
                    <p:cNvSpPr/>
                    <p:nvPr/>
                  </p:nvSpPr>
                  <p:spPr>
                    <a:xfrm>
                      <a:off x="2393336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6" y="0"/>
                          </a:moveTo>
                          <a:cubicBezTo>
                            <a:pt x="184" y="92"/>
                            <a:pt x="123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3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42" y="1143"/>
                            <a:pt x="1403" y="1097"/>
                            <a:pt x="1524" y="1006"/>
                          </a:cubicBezTo>
                          <a:lnTo>
                            <a:pt x="1540" y="229"/>
                          </a:lnTo>
                          <a:cubicBezTo>
                            <a:pt x="1418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42"/>
                    <p:cNvSpPr/>
                    <p:nvPr/>
                  </p:nvSpPr>
                  <p:spPr>
                    <a:xfrm>
                      <a:off x="2440429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5" y="0"/>
                          </a:moveTo>
                          <a:cubicBezTo>
                            <a:pt x="183" y="92"/>
                            <a:pt x="138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72" y="1143"/>
                            <a:pt x="1418" y="1097"/>
                            <a:pt x="1539" y="1006"/>
                          </a:cubicBezTo>
                          <a:lnTo>
                            <a:pt x="1539" y="229"/>
                          </a:lnTo>
                          <a:cubicBezTo>
                            <a:pt x="1433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42"/>
                    <p:cNvSpPr/>
                    <p:nvPr/>
                  </p:nvSpPr>
                  <p:spPr>
                    <a:xfrm>
                      <a:off x="2487982" y="620618"/>
                      <a:ext cx="4758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35" extrusionOk="0">
                          <a:moveTo>
                            <a:pt x="290" y="0"/>
                          </a:moveTo>
                          <a:cubicBezTo>
                            <a:pt x="184" y="92"/>
                            <a:pt x="123" y="138"/>
                            <a:pt x="1" y="229"/>
                          </a:cubicBezTo>
                          <a:lnTo>
                            <a:pt x="1" y="1006"/>
                          </a:lnTo>
                          <a:cubicBezTo>
                            <a:pt x="123" y="1097"/>
                            <a:pt x="184" y="1143"/>
                            <a:pt x="290" y="1235"/>
                          </a:cubicBezTo>
                          <a:lnTo>
                            <a:pt x="1265" y="1235"/>
                          </a:lnTo>
                          <a:cubicBezTo>
                            <a:pt x="1372" y="1143"/>
                            <a:pt x="1433" y="1097"/>
                            <a:pt x="1555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42"/>
                    <p:cNvSpPr/>
                    <p:nvPr/>
                  </p:nvSpPr>
                  <p:spPr>
                    <a:xfrm>
                      <a:off x="2536024" y="620618"/>
                      <a:ext cx="4709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235" extrusionOk="0">
                          <a:moveTo>
                            <a:pt x="259" y="0"/>
                          </a:moveTo>
                          <a:cubicBezTo>
                            <a:pt x="168" y="92"/>
                            <a:pt x="107" y="138"/>
                            <a:pt x="0" y="229"/>
                          </a:cubicBezTo>
                          <a:lnTo>
                            <a:pt x="15" y="1006"/>
                          </a:lnTo>
                          <a:cubicBezTo>
                            <a:pt x="137" y="1097"/>
                            <a:pt x="183" y="1143"/>
                            <a:pt x="305" y="1235"/>
                          </a:cubicBezTo>
                          <a:lnTo>
                            <a:pt x="1280" y="1235"/>
                          </a:lnTo>
                          <a:cubicBezTo>
                            <a:pt x="1371" y="1143"/>
                            <a:pt x="1432" y="1097"/>
                            <a:pt x="1539" y="1006"/>
                          </a:cubicBezTo>
                          <a:lnTo>
                            <a:pt x="1524" y="229"/>
                          </a:lnTo>
                          <a:cubicBezTo>
                            <a:pt x="1402" y="138"/>
                            <a:pt x="1326" y="92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42"/>
                    <p:cNvSpPr/>
                    <p:nvPr/>
                  </p:nvSpPr>
                  <p:spPr>
                    <a:xfrm>
                      <a:off x="2583086" y="620618"/>
                      <a:ext cx="4807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235" extrusionOk="0">
                          <a:moveTo>
                            <a:pt x="275" y="0"/>
                          </a:moveTo>
                          <a:cubicBezTo>
                            <a:pt x="168" y="92"/>
                            <a:pt x="123" y="138"/>
                            <a:pt x="1" y="229"/>
                          </a:cubicBezTo>
                          <a:lnTo>
                            <a:pt x="47" y="1006"/>
                          </a:lnTo>
                          <a:cubicBezTo>
                            <a:pt x="153" y="1097"/>
                            <a:pt x="214" y="1143"/>
                            <a:pt x="321" y="1235"/>
                          </a:cubicBezTo>
                          <a:lnTo>
                            <a:pt x="1296" y="1235"/>
                          </a:lnTo>
                          <a:cubicBezTo>
                            <a:pt x="1387" y="1143"/>
                            <a:pt x="1448" y="1097"/>
                            <a:pt x="1570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42"/>
                    <p:cNvSpPr/>
                    <p:nvPr/>
                  </p:nvSpPr>
                  <p:spPr>
                    <a:xfrm>
                      <a:off x="2391469" y="658838"/>
                      <a:ext cx="47583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66" extrusionOk="0">
                          <a:moveTo>
                            <a:pt x="321" y="1"/>
                          </a:moveTo>
                          <a:cubicBezTo>
                            <a:pt x="199" y="107"/>
                            <a:pt x="153" y="138"/>
                            <a:pt x="31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90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33" y="1128"/>
                            <a:pt x="1540" y="1037"/>
                          </a:cubicBezTo>
                          <a:lnTo>
                            <a:pt x="1555" y="229"/>
                          </a:lnTo>
                          <a:cubicBezTo>
                            <a:pt x="1464" y="153"/>
                            <a:pt x="1387" y="107"/>
                            <a:pt x="129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42"/>
                    <p:cNvSpPr/>
                    <p:nvPr/>
                  </p:nvSpPr>
                  <p:spPr>
                    <a:xfrm>
                      <a:off x="2440429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305" y="1"/>
                          </a:moveTo>
                          <a:cubicBezTo>
                            <a:pt x="183" y="107"/>
                            <a:pt x="138" y="138"/>
                            <a:pt x="16" y="229"/>
                          </a:cubicBezTo>
                          <a:lnTo>
                            <a:pt x="1" y="1037"/>
                          </a:lnTo>
                          <a:cubicBezTo>
                            <a:pt x="107" y="1113"/>
                            <a:pt x="168" y="1174"/>
                            <a:pt x="275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18" y="1128"/>
                            <a:pt x="1539" y="1037"/>
                          </a:cubicBezTo>
                          <a:lnTo>
                            <a:pt x="1539" y="229"/>
                          </a:lnTo>
                          <a:cubicBezTo>
                            <a:pt x="1433" y="153"/>
                            <a:pt x="1372" y="10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42"/>
                    <p:cNvSpPr/>
                    <p:nvPr/>
                  </p:nvSpPr>
                  <p:spPr>
                    <a:xfrm>
                      <a:off x="2488930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274" y="1"/>
                          </a:moveTo>
                          <a:cubicBezTo>
                            <a:pt x="168" y="107"/>
                            <a:pt x="107" y="138"/>
                            <a:pt x="0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71" y="1189"/>
                            <a:pt x="1417" y="1128"/>
                            <a:pt x="1539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41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7" name="Google Shape;1427;p42"/>
                    <p:cNvSpPr/>
                    <p:nvPr/>
                  </p:nvSpPr>
                  <p:spPr>
                    <a:xfrm>
                      <a:off x="2536942" y="658838"/>
                      <a:ext cx="4804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266" extrusionOk="0">
                          <a:moveTo>
                            <a:pt x="290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16" y="1037"/>
                          </a:lnTo>
                          <a:cubicBezTo>
                            <a:pt x="138" y="1113"/>
                            <a:pt x="199" y="1174"/>
                            <a:pt x="305" y="1265"/>
                          </a:cubicBezTo>
                          <a:lnTo>
                            <a:pt x="1280" y="1265"/>
                          </a:lnTo>
                          <a:cubicBezTo>
                            <a:pt x="1402" y="1189"/>
                            <a:pt x="1448" y="1128"/>
                            <a:pt x="157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8" name="Google Shape;1428;p42"/>
                    <p:cNvSpPr/>
                    <p:nvPr/>
                  </p:nvSpPr>
                  <p:spPr>
                    <a:xfrm>
                      <a:off x="2584953" y="658838"/>
                      <a:ext cx="4853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266" extrusionOk="0">
                          <a:moveTo>
                            <a:pt x="260" y="1"/>
                          </a:moveTo>
                          <a:cubicBezTo>
                            <a:pt x="168" y="107"/>
                            <a:pt x="107" y="138"/>
                            <a:pt x="1" y="229"/>
                          </a:cubicBezTo>
                          <a:lnTo>
                            <a:pt x="31" y="1037"/>
                          </a:lnTo>
                          <a:cubicBezTo>
                            <a:pt x="168" y="1113"/>
                            <a:pt x="229" y="1174"/>
                            <a:pt x="336" y="1265"/>
                          </a:cubicBezTo>
                          <a:lnTo>
                            <a:pt x="1311" y="1265"/>
                          </a:lnTo>
                          <a:cubicBezTo>
                            <a:pt x="1402" y="1189"/>
                            <a:pt x="1463" y="1128"/>
                            <a:pt x="1585" y="1037"/>
                          </a:cubicBezTo>
                          <a:lnTo>
                            <a:pt x="1540" y="229"/>
                          </a:lnTo>
                          <a:cubicBezTo>
                            <a:pt x="1402" y="153"/>
                            <a:pt x="1357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42"/>
                    <p:cNvSpPr/>
                    <p:nvPr/>
                  </p:nvSpPr>
                  <p:spPr>
                    <a:xfrm>
                      <a:off x="2389603" y="698465"/>
                      <a:ext cx="48991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327" extrusionOk="0">
                          <a:moveTo>
                            <a:pt x="351" y="1"/>
                          </a:moveTo>
                          <a:cubicBezTo>
                            <a:pt x="214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23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418" y="1220"/>
                            <a:pt x="1464" y="1174"/>
                            <a:pt x="1585" y="1067"/>
                          </a:cubicBezTo>
                          <a:lnTo>
                            <a:pt x="1601" y="260"/>
                          </a:lnTo>
                          <a:cubicBezTo>
                            <a:pt x="1494" y="153"/>
                            <a:pt x="1433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42"/>
                    <p:cNvSpPr/>
                    <p:nvPr/>
                  </p:nvSpPr>
                  <p:spPr>
                    <a:xfrm>
                      <a:off x="2439970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305" y="1"/>
                          </a:moveTo>
                          <a:cubicBezTo>
                            <a:pt x="183" y="108"/>
                            <a:pt x="122" y="153"/>
                            <a:pt x="16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387" y="1220"/>
                            <a:pt x="1433" y="1174"/>
                            <a:pt x="1554" y="1067"/>
                          </a:cubicBezTo>
                          <a:lnTo>
                            <a:pt x="1554" y="260"/>
                          </a:lnTo>
                          <a:cubicBezTo>
                            <a:pt x="1448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42"/>
                    <p:cNvSpPr/>
                    <p:nvPr/>
                  </p:nvSpPr>
                  <p:spPr>
                    <a:xfrm>
                      <a:off x="2489389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90" y="1326"/>
                          </a:cubicBezTo>
                          <a:lnTo>
                            <a:pt x="1280" y="1326"/>
                          </a:lnTo>
                          <a:cubicBezTo>
                            <a:pt x="1387" y="1220"/>
                            <a:pt x="1448" y="1174"/>
                            <a:pt x="1554" y="1067"/>
                          </a:cubicBezTo>
                          <a:lnTo>
                            <a:pt x="1539" y="260"/>
                          </a:lnTo>
                          <a:cubicBezTo>
                            <a:pt x="1433" y="153"/>
                            <a:pt x="1356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42"/>
                    <p:cNvSpPr/>
                    <p:nvPr/>
                  </p:nvSpPr>
                  <p:spPr>
                    <a:xfrm>
                      <a:off x="253740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84" y="108"/>
                            <a:pt x="123" y="153"/>
                            <a:pt x="1" y="260"/>
                          </a:cubicBezTo>
                          <a:lnTo>
                            <a:pt x="31" y="1067"/>
                          </a:lnTo>
                          <a:cubicBezTo>
                            <a:pt x="138" y="1174"/>
                            <a:pt x="214" y="1220"/>
                            <a:pt x="336" y="1326"/>
                          </a:cubicBezTo>
                          <a:lnTo>
                            <a:pt x="1326" y="1326"/>
                          </a:lnTo>
                          <a:cubicBezTo>
                            <a:pt x="1433" y="1220"/>
                            <a:pt x="1494" y="1174"/>
                            <a:pt x="1616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42"/>
                    <p:cNvSpPr/>
                    <p:nvPr/>
                  </p:nvSpPr>
                  <p:spPr>
                    <a:xfrm>
                      <a:off x="258544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22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52" y="1174"/>
                            <a:pt x="229" y="1220"/>
                            <a:pt x="350" y="1326"/>
                          </a:cubicBezTo>
                          <a:lnTo>
                            <a:pt x="1341" y="1326"/>
                          </a:lnTo>
                          <a:cubicBezTo>
                            <a:pt x="1447" y="1220"/>
                            <a:pt x="1508" y="1174"/>
                            <a:pt x="1615" y="1067"/>
                          </a:cubicBezTo>
                          <a:lnTo>
                            <a:pt x="1585" y="260"/>
                          </a:lnTo>
                          <a:cubicBezTo>
                            <a:pt x="1463" y="153"/>
                            <a:pt x="141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42"/>
                    <p:cNvSpPr/>
                    <p:nvPr/>
                  </p:nvSpPr>
                  <p:spPr>
                    <a:xfrm>
                      <a:off x="2816197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22"/>
                            <a:pt x="1" y="198"/>
                          </a:cubicBezTo>
                          <a:lnTo>
                            <a:pt x="92" y="853"/>
                          </a:lnTo>
                          <a:lnTo>
                            <a:pt x="382" y="1051"/>
                          </a:lnTo>
                          <a:lnTo>
                            <a:pt x="1281" y="1051"/>
                          </a:lnTo>
                          <a:cubicBezTo>
                            <a:pt x="1372" y="975"/>
                            <a:pt x="1418" y="929"/>
                            <a:pt x="1509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42"/>
                    <p:cNvSpPr/>
                    <p:nvPr/>
                  </p:nvSpPr>
                  <p:spPr>
                    <a:xfrm>
                      <a:off x="2860965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0" y="198"/>
                          </a:cubicBezTo>
                          <a:lnTo>
                            <a:pt x="107" y="853"/>
                          </a:lnTo>
                          <a:lnTo>
                            <a:pt x="381" y="1051"/>
                          </a:lnTo>
                          <a:lnTo>
                            <a:pt x="1280" y="1051"/>
                          </a:lnTo>
                          <a:cubicBezTo>
                            <a:pt x="1372" y="975"/>
                            <a:pt x="1417" y="929"/>
                            <a:pt x="1509" y="853"/>
                          </a:cubicBezTo>
                          <a:lnTo>
                            <a:pt x="1402" y="198"/>
                          </a:lnTo>
                          <a:cubicBezTo>
                            <a:pt x="1280" y="122"/>
                            <a:pt x="1204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42"/>
                    <p:cNvSpPr/>
                    <p:nvPr/>
                  </p:nvSpPr>
                  <p:spPr>
                    <a:xfrm>
                      <a:off x="2820879" y="476554"/>
                      <a:ext cx="4709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098" extrusionOk="0">
                          <a:moveTo>
                            <a:pt x="22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92" y="900"/>
                          </a:lnTo>
                          <a:cubicBezTo>
                            <a:pt x="229" y="976"/>
                            <a:pt x="290" y="1021"/>
                            <a:pt x="396" y="1098"/>
                          </a:cubicBezTo>
                          <a:lnTo>
                            <a:pt x="1310" y="1098"/>
                          </a:lnTo>
                          <a:cubicBezTo>
                            <a:pt x="1387" y="1037"/>
                            <a:pt x="1448" y="976"/>
                            <a:pt x="1539" y="900"/>
                          </a:cubicBezTo>
                          <a:lnTo>
                            <a:pt x="1432" y="214"/>
                          </a:lnTo>
                          <a:cubicBezTo>
                            <a:pt x="1310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7" name="Google Shape;1437;p42"/>
                    <p:cNvSpPr/>
                    <p:nvPr/>
                  </p:nvSpPr>
                  <p:spPr>
                    <a:xfrm>
                      <a:off x="2865157" y="476554"/>
                      <a:ext cx="48042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09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38"/>
                            <a:pt x="1" y="214"/>
                          </a:cubicBezTo>
                          <a:lnTo>
                            <a:pt x="122" y="900"/>
                          </a:lnTo>
                          <a:cubicBezTo>
                            <a:pt x="229" y="976"/>
                            <a:pt x="305" y="1021"/>
                            <a:pt x="427" y="1098"/>
                          </a:cubicBezTo>
                          <a:lnTo>
                            <a:pt x="1341" y="1098"/>
                          </a:lnTo>
                          <a:cubicBezTo>
                            <a:pt x="1433" y="1037"/>
                            <a:pt x="1463" y="976"/>
                            <a:pt x="1570" y="900"/>
                          </a:cubicBezTo>
                          <a:lnTo>
                            <a:pt x="1448" y="214"/>
                          </a:lnTo>
                          <a:cubicBezTo>
                            <a:pt x="1341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8" name="Google Shape;1438;p42"/>
                    <p:cNvSpPr/>
                    <p:nvPr/>
                  </p:nvSpPr>
                  <p:spPr>
                    <a:xfrm>
                      <a:off x="2825530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92" y="914"/>
                          </a:lnTo>
                          <a:cubicBezTo>
                            <a:pt x="214" y="991"/>
                            <a:pt x="290" y="1052"/>
                            <a:pt x="397" y="1128"/>
                          </a:cubicBezTo>
                          <a:lnTo>
                            <a:pt x="1311" y="1128"/>
                          </a:lnTo>
                          <a:cubicBezTo>
                            <a:pt x="1417" y="1052"/>
                            <a:pt x="1463" y="991"/>
                            <a:pt x="1570" y="914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42"/>
                    <p:cNvSpPr/>
                    <p:nvPr/>
                  </p:nvSpPr>
                  <p:spPr>
                    <a:xfrm>
                      <a:off x="2871216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07" y="914"/>
                          </a:lnTo>
                          <a:cubicBezTo>
                            <a:pt x="229" y="991"/>
                            <a:pt x="305" y="1052"/>
                            <a:pt x="412" y="1128"/>
                          </a:cubicBezTo>
                          <a:lnTo>
                            <a:pt x="1326" y="1128"/>
                          </a:lnTo>
                          <a:cubicBezTo>
                            <a:pt x="1418" y="1052"/>
                            <a:pt x="1463" y="991"/>
                            <a:pt x="1555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50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42"/>
                    <p:cNvSpPr/>
                    <p:nvPr/>
                  </p:nvSpPr>
                  <p:spPr>
                    <a:xfrm>
                      <a:off x="2830671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37"/>
                            <a:pt x="0" y="214"/>
                          </a:cubicBezTo>
                          <a:lnTo>
                            <a:pt x="107" y="945"/>
                          </a:lnTo>
                          <a:cubicBezTo>
                            <a:pt x="213" y="1021"/>
                            <a:pt x="290" y="1067"/>
                            <a:pt x="411" y="1143"/>
                          </a:cubicBezTo>
                          <a:lnTo>
                            <a:pt x="1341" y="1143"/>
                          </a:lnTo>
                          <a:cubicBezTo>
                            <a:pt x="1432" y="1067"/>
                            <a:pt x="1493" y="1021"/>
                            <a:pt x="1585" y="945"/>
                          </a:cubicBezTo>
                          <a:lnTo>
                            <a:pt x="1478" y="214"/>
                          </a:lnTo>
                          <a:cubicBezTo>
                            <a:pt x="1356" y="122"/>
                            <a:pt x="1280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42"/>
                    <p:cNvSpPr/>
                    <p:nvPr/>
                  </p:nvSpPr>
                  <p:spPr>
                    <a:xfrm>
                      <a:off x="2877275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23" y="945"/>
                          </a:lnTo>
                          <a:cubicBezTo>
                            <a:pt x="229" y="1021"/>
                            <a:pt x="305" y="1067"/>
                            <a:pt x="427" y="1143"/>
                          </a:cubicBezTo>
                          <a:lnTo>
                            <a:pt x="1357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42"/>
                    <p:cNvSpPr/>
                    <p:nvPr/>
                  </p:nvSpPr>
                  <p:spPr>
                    <a:xfrm>
                      <a:off x="2788229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4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214" y="1052"/>
                            <a:pt x="290" y="1082"/>
                            <a:pt x="397" y="1174"/>
                          </a:cubicBezTo>
                          <a:lnTo>
                            <a:pt x="1357" y="1174"/>
                          </a:lnTo>
                          <a:cubicBezTo>
                            <a:pt x="1448" y="1082"/>
                            <a:pt x="1509" y="1052"/>
                            <a:pt x="160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42"/>
                    <p:cNvSpPr/>
                    <p:nvPr/>
                  </p:nvSpPr>
                  <p:spPr>
                    <a:xfrm>
                      <a:off x="2836240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199" y="1052"/>
                            <a:pt x="275" y="1082"/>
                            <a:pt x="397" y="1174"/>
                          </a:cubicBezTo>
                          <a:lnTo>
                            <a:pt x="1342" y="1174"/>
                          </a:lnTo>
                          <a:cubicBezTo>
                            <a:pt x="1448" y="1082"/>
                            <a:pt x="1494" y="1052"/>
                            <a:pt x="1601" y="945"/>
                          </a:cubicBezTo>
                          <a:lnTo>
                            <a:pt x="1479" y="214"/>
                          </a:lnTo>
                          <a:cubicBezTo>
                            <a:pt x="1342" y="138"/>
                            <a:pt x="1296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42"/>
                    <p:cNvSpPr/>
                    <p:nvPr/>
                  </p:nvSpPr>
                  <p:spPr>
                    <a:xfrm>
                      <a:off x="2882416" y="583317"/>
                      <a:ext cx="49909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122" y="945"/>
                          </a:lnTo>
                          <a:cubicBezTo>
                            <a:pt x="244" y="1052"/>
                            <a:pt x="305" y="1082"/>
                            <a:pt x="427" y="1174"/>
                          </a:cubicBezTo>
                          <a:lnTo>
                            <a:pt x="1387" y="1174"/>
                          </a:lnTo>
                          <a:cubicBezTo>
                            <a:pt x="1478" y="1082"/>
                            <a:pt x="1539" y="1052"/>
                            <a:pt x="1631" y="945"/>
                          </a:cubicBezTo>
                          <a:lnTo>
                            <a:pt x="1493" y="214"/>
                          </a:lnTo>
                          <a:cubicBezTo>
                            <a:pt x="1356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42"/>
                    <p:cNvSpPr/>
                    <p:nvPr/>
                  </p:nvSpPr>
                  <p:spPr>
                    <a:xfrm>
                      <a:off x="2698724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46" y="1006"/>
                          </a:lnTo>
                          <a:cubicBezTo>
                            <a:pt x="168" y="1097"/>
                            <a:pt x="244" y="1143"/>
                            <a:pt x="351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493" y="1097"/>
                            <a:pt x="1600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42"/>
                    <p:cNvSpPr/>
                    <p:nvPr/>
                  </p:nvSpPr>
                  <p:spPr>
                    <a:xfrm>
                      <a:off x="2746276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77" y="1006"/>
                          </a:lnTo>
                          <a:cubicBezTo>
                            <a:pt x="183" y="1097"/>
                            <a:pt x="259" y="1143"/>
                            <a:pt x="381" y="1235"/>
                          </a:cubicBezTo>
                          <a:lnTo>
                            <a:pt x="1356" y="1235"/>
                          </a:lnTo>
                          <a:cubicBezTo>
                            <a:pt x="1448" y="1143"/>
                            <a:pt x="1509" y="1097"/>
                            <a:pt x="1600" y="1006"/>
                          </a:cubicBezTo>
                          <a:lnTo>
                            <a:pt x="1509" y="229"/>
                          </a:lnTo>
                          <a:cubicBezTo>
                            <a:pt x="1387" y="138"/>
                            <a:pt x="1311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7" name="Google Shape;1447;p42"/>
                    <p:cNvSpPr/>
                    <p:nvPr/>
                  </p:nvSpPr>
                  <p:spPr>
                    <a:xfrm>
                      <a:off x="2793370" y="620618"/>
                      <a:ext cx="49909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107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14" y="1097"/>
                            <a:pt x="290" y="1143"/>
                            <a:pt x="412" y="1235"/>
                          </a:cubicBezTo>
                          <a:lnTo>
                            <a:pt x="1371" y="1235"/>
                          </a:lnTo>
                          <a:cubicBezTo>
                            <a:pt x="1478" y="1143"/>
                            <a:pt x="1524" y="1097"/>
                            <a:pt x="1630" y="1006"/>
                          </a:cubicBezTo>
                          <a:lnTo>
                            <a:pt x="1509" y="229"/>
                          </a:lnTo>
                          <a:cubicBezTo>
                            <a:pt x="1402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8" name="Google Shape;1448;p42"/>
                    <p:cNvSpPr/>
                    <p:nvPr/>
                  </p:nvSpPr>
                  <p:spPr>
                    <a:xfrm>
                      <a:off x="2839973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107" y="138"/>
                            <a:pt x="1" y="229"/>
                          </a:cubicBezTo>
                          <a:lnTo>
                            <a:pt x="123" y="1006"/>
                          </a:lnTo>
                          <a:cubicBezTo>
                            <a:pt x="260" y="1097"/>
                            <a:pt x="336" y="1143"/>
                            <a:pt x="443" y="1235"/>
                          </a:cubicBezTo>
                          <a:lnTo>
                            <a:pt x="1418" y="1235"/>
                          </a:lnTo>
                          <a:cubicBezTo>
                            <a:pt x="1509" y="1143"/>
                            <a:pt x="1570" y="1097"/>
                            <a:pt x="1662" y="1006"/>
                          </a:cubicBezTo>
                          <a:lnTo>
                            <a:pt x="1555" y="229"/>
                          </a:lnTo>
                          <a:cubicBezTo>
                            <a:pt x="1418" y="138"/>
                            <a:pt x="1357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42"/>
                    <p:cNvSpPr/>
                    <p:nvPr/>
                  </p:nvSpPr>
                  <p:spPr>
                    <a:xfrm>
                      <a:off x="2069802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396" y="0"/>
                          </a:moveTo>
                          <a:lnTo>
                            <a:pt x="107" y="198"/>
                          </a:lnTo>
                          <a:lnTo>
                            <a:pt x="0" y="853"/>
                          </a:lnTo>
                          <a:cubicBezTo>
                            <a:pt x="91" y="929"/>
                            <a:pt x="137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2" y="853"/>
                          </a:lnTo>
                          <a:lnTo>
                            <a:pt x="1508" y="198"/>
                          </a:lnTo>
                          <a:cubicBezTo>
                            <a:pt x="1402" y="122"/>
                            <a:pt x="1356" y="61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42"/>
                    <p:cNvSpPr/>
                    <p:nvPr/>
                  </p:nvSpPr>
                  <p:spPr>
                    <a:xfrm>
                      <a:off x="211362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22" y="975"/>
                            <a:pt x="229" y="1051"/>
                          </a:cubicBezTo>
                          <a:lnTo>
                            <a:pt x="1112" y="1051"/>
                          </a:lnTo>
                          <a:lnTo>
                            <a:pt x="1402" y="853"/>
                          </a:lnTo>
                          <a:lnTo>
                            <a:pt x="1493" y="198"/>
                          </a:lnTo>
                          <a:cubicBezTo>
                            <a:pt x="1417" y="122"/>
                            <a:pt x="1371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42"/>
                    <p:cNvSpPr/>
                    <p:nvPr/>
                  </p:nvSpPr>
                  <p:spPr>
                    <a:xfrm>
                      <a:off x="2158358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82" y="0"/>
                          </a:moveTo>
                          <a:lnTo>
                            <a:pt x="92" y="198"/>
                          </a:lnTo>
                          <a:lnTo>
                            <a:pt x="1" y="853"/>
                          </a:lnTo>
                          <a:cubicBezTo>
                            <a:pt x="77" y="929"/>
                            <a:pt x="138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3" y="853"/>
                          </a:lnTo>
                          <a:lnTo>
                            <a:pt x="1479" y="198"/>
                          </a:lnTo>
                          <a:cubicBezTo>
                            <a:pt x="1387" y="122"/>
                            <a:pt x="1326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42"/>
                    <p:cNvSpPr/>
                    <p:nvPr/>
                  </p:nvSpPr>
                  <p:spPr>
                    <a:xfrm>
                      <a:off x="220220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51" y="0"/>
                          </a:moveTo>
                          <a:lnTo>
                            <a:pt x="76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2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93" y="198"/>
                          </a:lnTo>
                          <a:cubicBezTo>
                            <a:pt x="1402" y="122"/>
                            <a:pt x="1341" y="61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42"/>
                    <p:cNvSpPr/>
                    <p:nvPr/>
                  </p:nvSpPr>
                  <p:spPr>
                    <a:xfrm>
                      <a:off x="2246486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51" y="0"/>
                          </a:moveTo>
                          <a:lnTo>
                            <a:pt x="77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78" y="198"/>
                          </a:lnTo>
                          <a:cubicBezTo>
                            <a:pt x="1387" y="122"/>
                            <a:pt x="1341" y="61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42"/>
                    <p:cNvSpPr/>
                    <p:nvPr/>
                  </p:nvSpPr>
                  <p:spPr>
                    <a:xfrm>
                      <a:off x="2291254" y="443934"/>
                      <a:ext cx="44768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52" extrusionOk="0">
                          <a:moveTo>
                            <a:pt x="320" y="0"/>
                          </a:moveTo>
                          <a:cubicBezTo>
                            <a:pt x="229" y="76"/>
                            <a:pt x="168" y="122"/>
                            <a:pt x="61" y="198"/>
                          </a:cubicBez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58" y="1051"/>
                          </a:lnTo>
                          <a:cubicBezTo>
                            <a:pt x="1249" y="975"/>
                            <a:pt x="1310" y="929"/>
                            <a:pt x="1432" y="853"/>
                          </a:cubicBezTo>
                          <a:lnTo>
                            <a:pt x="1463" y="198"/>
                          </a:lnTo>
                          <a:cubicBezTo>
                            <a:pt x="1371" y="122"/>
                            <a:pt x="1310" y="61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42"/>
                    <p:cNvSpPr/>
                    <p:nvPr/>
                  </p:nvSpPr>
                  <p:spPr>
                    <a:xfrm>
                      <a:off x="2062795" y="476554"/>
                      <a:ext cx="4758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098" extrusionOk="0">
                          <a:moveTo>
                            <a:pt x="412" y="1"/>
                          </a:moveTo>
                          <a:cubicBezTo>
                            <a:pt x="305" y="92"/>
                            <a:pt x="229" y="138"/>
                            <a:pt x="10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22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50" y="1037"/>
                            <a:pt x="1326" y="976"/>
                            <a:pt x="1448" y="900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92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42"/>
                    <p:cNvSpPr/>
                    <p:nvPr/>
                  </p:nvSpPr>
                  <p:spPr>
                    <a:xfrm>
                      <a:off x="2107562" y="476554"/>
                      <a:ext cx="4712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098" extrusionOk="0">
                          <a:moveTo>
                            <a:pt x="396" y="1"/>
                          </a:moveTo>
                          <a:cubicBezTo>
                            <a:pt x="290" y="92"/>
                            <a:pt x="229" y="138"/>
                            <a:pt x="122" y="214"/>
                          </a:cubicBezTo>
                          <a:lnTo>
                            <a:pt x="0" y="900"/>
                          </a:lnTo>
                          <a:cubicBezTo>
                            <a:pt x="76" y="976"/>
                            <a:pt x="137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80" y="1037"/>
                            <a:pt x="1341" y="976"/>
                            <a:pt x="1448" y="900"/>
                          </a:cubicBezTo>
                          <a:lnTo>
                            <a:pt x="1539" y="214"/>
                          </a:lnTo>
                          <a:cubicBezTo>
                            <a:pt x="1463" y="138"/>
                            <a:pt x="1417" y="92"/>
                            <a:pt x="129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7" name="Google Shape;1457;p42"/>
                    <p:cNvSpPr/>
                    <p:nvPr/>
                  </p:nvSpPr>
                  <p:spPr>
                    <a:xfrm>
                      <a:off x="2153248" y="476554"/>
                      <a:ext cx="4663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098" extrusionOk="0">
                          <a:moveTo>
                            <a:pt x="381" y="1"/>
                          </a:moveTo>
                          <a:cubicBezTo>
                            <a:pt x="259" y="92"/>
                            <a:pt x="198" y="138"/>
                            <a:pt x="92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53" y="1021"/>
                            <a:pt x="244" y="1098"/>
                          </a:cubicBezTo>
                          <a:lnTo>
                            <a:pt x="1158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8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8" name="Google Shape;1458;p42"/>
                    <p:cNvSpPr/>
                    <p:nvPr/>
                  </p:nvSpPr>
                  <p:spPr>
                    <a:xfrm>
                      <a:off x="2197985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84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81" y="1037"/>
                            <a:pt x="1326" y="976"/>
                            <a:pt x="1448" y="900"/>
                          </a:cubicBezTo>
                          <a:lnTo>
                            <a:pt x="1525" y="214"/>
                          </a:lnTo>
                          <a:cubicBezTo>
                            <a:pt x="1433" y="138"/>
                            <a:pt x="1372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42"/>
                    <p:cNvSpPr/>
                    <p:nvPr/>
                  </p:nvSpPr>
                  <p:spPr>
                    <a:xfrm>
                      <a:off x="2243212" y="476554"/>
                      <a:ext cx="4620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99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74" y="1098"/>
                          </a:lnTo>
                          <a:cubicBezTo>
                            <a:pt x="1281" y="1037"/>
                            <a:pt x="1342" y="976"/>
                            <a:pt x="1448" y="900"/>
                          </a:cubicBezTo>
                          <a:lnTo>
                            <a:pt x="1509" y="214"/>
                          </a:lnTo>
                          <a:cubicBezTo>
                            <a:pt x="1418" y="138"/>
                            <a:pt x="135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42"/>
                    <p:cNvSpPr/>
                    <p:nvPr/>
                  </p:nvSpPr>
                  <p:spPr>
                    <a:xfrm>
                      <a:off x="2288439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336" y="1"/>
                          </a:moveTo>
                          <a:cubicBezTo>
                            <a:pt x="229" y="92"/>
                            <a:pt x="168" y="138"/>
                            <a:pt x="46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79" y="214"/>
                          </a:lnTo>
                          <a:cubicBezTo>
                            <a:pt x="1387" y="138"/>
                            <a:pt x="1326" y="92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42"/>
                    <p:cNvSpPr/>
                    <p:nvPr/>
                  </p:nvSpPr>
                  <p:spPr>
                    <a:xfrm>
                      <a:off x="2056736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427" y="0"/>
                          </a:moveTo>
                          <a:cubicBezTo>
                            <a:pt x="305" y="76"/>
                            <a:pt x="229" y="137"/>
                            <a:pt x="122" y="214"/>
                          </a:cubicBezTo>
                          <a:lnTo>
                            <a:pt x="0" y="914"/>
                          </a:lnTo>
                          <a:cubicBezTo>
                            <a:pt x="77" y="991"/>
                            <a:pt x="138" y="1052"/>
                            <a:pt x="229" y="1128"/>
                          </a:cubicBezTo>
                          <a:lnTo>
                            <a:pt x="1143" y="1128"/>
                          </a:lnTo>
                          <a:cubicBezTo>
                            <a:pt x="1265" y="1052"/>
                            <a:pt x="1341" y="991"/>
                            <a:pt x="1448" y="914"/>
                          </a:cubicBezTo>
                          <a:lnTo>
                            <a:pt x="1570" y="214"/>
                          </a:lnTo>
                          <a:cubicBezTo>
                            <a:pt x="1494" y="122"/>
                            <a:pt x="1433" y="76"/>
                            <a:pt x="134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42"/>
                    <p:cNvSpPr/>
                    <p:nvPr/>
                  </p:nvSpPr>
                  <p:spPr>
                    <a:xfrm>
                      <a:off x="2102422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412" y="0"/>
                          </a:moveTo>
                          <a:cubicBezTo>
                            <a:pt x="305" y="76"/>
                            <a:pt x="229" y="137"/>
                            <a:pt x="107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9" y="1128"/>
                          </a:lnTo>
                          <a:cubicBezTo>
                            <a:pt x="1280" y="1052"/>
                            <a:pt x="1357" y="991"/>
                            <a:pt x="1463" y="914"/>
                          </a:cubicBezTo>
                          <a:lnTo>
                            <a:pt x="1555" y="214"/>
                          </a:lnTo>
                          <a:cubicBezTo>
                            <a:pt x="1463" y="122"/>
                            <a:pt x="1433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42"/>
                    <p:cNvSpPr/>
                    <p:nvPr/>
                  </p:nvSpPr>
                  <p:spPr>
                    <a:xfrm>
                      <a:off x="2148566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397" y="0"/>
                          </a:moveTo>
                          <a:cubicBezTo>
                            <a:pt x="260" y="76"/>
                            <a:pt x="199" y="137"/>
                            <a:pt x="9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96" y="1052"/>
                            <a:pt x="1342" y="991"/>
                            <a:pt x="1464" y="914"/>
                          </a:cubicBezTo>
                          <a:lnTo>
                            <a:pt x="1540" y="214"/>
                          </a:lnTo>
                          <a:cubicBezTo>
                            <a:pt x="1448" y="122"/>
                            <a:pt x="1387" y="76"/>
                            <a:pt x="13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42"/>
                    <p:cNvSpPr/>
                    <p:nvPr/>
                  </p:nvSpPr>
                  <p:spPr>
                    <a:xfrm>
                      <a:off x="2194283" y="511529"/>
                      <a:ext cx="4663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28" extrusionOk="0">
                          <a:moveTo>
                            <a:pt x="366" y="0"/>
                          </a:moveTo>
                          <a:cubicBezTo>
                            <a:pt x="259" y="76"/>
                            <a:pt x="198" y="137"/>
                            <a:pt x="76" y="214"/>
                          </a:cubicBezTo>
                          <a:lnTo>
                            <a:pt x="0" y="914"/>
                          </a:lnTo>
                          <a:cubicBezTo>
                            <a:pt x="107" y="991"/>
                            <a:pt x="152" y="1052"/>
                            <a:pt x="259" y="1128"/>
                          </a:cubicBezTo>
                          <a:lnTo>
                            <a:pt x="1173" y="1128"/>
                          </a:lnTo>
                          <a:cubicBezTo>
                            <a:pt x="1280" y="1052"/>
                            <a:pt x="1341" y="991"/>
                            <a:pt x="1447" y="914"/>
                          </a:cubicBezTo>
                          <a:lnTo>
                            <a:pt x="1524" y="214"/>
                          </a:lnTo>
                          <a:cubicBezTo>
                            <a:pt x="1432" y="122"/>
                            <a:pt x="1371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42"/>
                    <p:cNvSpPr/>
                    <p:nvPr/>
                  </p:nvSpPr>
                  <p:spPr>
                    <a:xfrm>
                      <a:off x="2240428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366" y="0"/>
                          </a:moveTo>
                          <a:cubicBezTo>
                            <a:pt x="244" y="76"/>
                            <a:pt x="183" y="137"/>
                            <a:pt x="77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8" y="1128"/>
                          </a:lnTo>
                          <a:cubicBezTo>
                            <a:pt x="1280" y="1052"/>
                            <a:pt x="1326" y="991"/>
                            <a:pt x="1448" y="914"/>
                          </a:cubicBezTo>
                          <a:lnTo>
                            <a:pt x="1509" y="214"/>
                          </a:lnTo>
                          <a:cubicBezTo>
                            <a:pt x="1417" y="122"/>
                            <a:pt x="1356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42"/>
                    <p:cNvSpPr/>
                    <p:nvPr/>
                  </p:nvSpPr>
                  <p:spPr>
                    <a:xfrm>
                      <a:off x="2286572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37"/>
                            <a:pt x="6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81" y="1052"/>
                            <a:pt x="1326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87" y="122"/>
                            <a:pt x="1326" y="76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7" name="Google Shape;1467;p42"/>
                    <p:cNvSpPr/>
                    <p:nvPr/>
                  </p:nvSpPr>
                  <p:spPr>
                    <a:xfrm>
                      <a:off x="2051136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42" y="0"/>
                          </a:moveTo>
                          <a:cubicBezTo>
                            <a:pt x="321" y="76"/>
                            <a:pt x="244" y="137"/>
                            <a:pt x="138" y="214"/>
                          </a:cubicBezTo>
                          <a:lnTo>
                            <a:pt x="1" y="945"/>
                          </a:lnTo>
                          <a:cubicBezTo>
                            <a:pt x="77" y="1021"/>
                            <a:pt x="138" y="1067"/>
                            <a:pt x="229" y="1143"/>
                          </a:cubicBezTo>
                          <a:lnTo>
                            <a:pt x="1159" y="1143"/>
                          </a:lnTo>
                          <a:cubicBezTo>
                            <a:pt x="1280" y="1067"/>
                            <a:pt x="1341" y="1021"/>
                            <a:pt x="1463" y="945"/>
                          </a:cubicBezTo>
                          <a:lnTo>
                            <a:pt x="1585" y="214"/>
                          </a:lnTo>
                          <a:cubicBezTo>
                            <a:pt x="1479" y="122"/>
                            <a:pt x="1433" y="76"/>
                            <a:pt x="135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8" name="Google Shape;1468;p42"/>
                    <p:cNvSpPr/>
                    <p:nvPr/>
                  </p:nvSpPr>
                  <p:spPr>
                    <a:xfrm>
                      <a:off x="2096822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27" y="0"/>
                          </a:moveTo>
                          <a:cubicBezTo>
                            <a:pt x="321" y="76"/>
                            <a:pt x="245" y="137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87" y="1021"/>
                            <a:pt x="1494" y="945"/>
                          </a:cubicBezTo>
                          <a:lnTo>
                            <a:pt x="1585" y="214"/>
                          </a:lnTo>
                          <a:cubicBezTo>
                            <a:pt x="1494" y="122"/>
                            <a:pt x="1433" y="76"/>
                            <a:pt x="13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42"/>
                    <p:cNvSpPr/>
                    <p:nvPr/>
                  </p:nvSpPr>
                  <p:spPr>
                    <a:xfrm>
                      <a:off x="2142997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411" y="0"/>
                          </a:moveTo>
                          <a:cubicBezTo>
                            <a:pt x="290" y="76"/>
                            <a:pt x="213" y="137"/>
                            <a:pt x="107" y="214"/>
                          </a:cubicBezTo>
                          <a:lnTo>
                            <a:pt x="0" y="945"/>
                          </a:lnTo>
                          <a:cubicBezTo>
                            <a:pt x="107" y="1021"/>
                            <a:pt x="152" y="1067"/>
                            <a:pt x="259" y="1143"/>
                          </a:cubicBezTo>
                          <a:lnTo>
                            <a:pt x="1189" y="1143"/>
                          </a:lnTo>
                          <a:cubicBezTo>
                            <a:pt x="1295" y="1067"/>
                            <a:pt x="1371" y="1021"/>
                            <a:pt x="1493" y="945"/>
                          </a:cubicBezTo>
                          <a:lnTo>
                            <a:pt x="1585" y="214"/>
                          </a:lnTo>
                          <a:cubicBezTo>
                            <a:pt x="1493" y="122"/>
                            <a:pt x="1432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42"/>
                    <p:cNvSpPr/>
                    <p:nvPr/>
                  </p:nvSpPr>
                  <p:spPr>
                    <a:xfrm>
                      <a:off x="2189601" y="546964"/>
                      <a:ext cx="4807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43" extrusionOk="0">
                          <a:moveTo>
                            <a:pt x="412" y="0"/>
                          </a:moveTo>
                          <a:cubicBezTo>
                            <a:pt x="275" y="76"/>
                            <a:pt x="214" y="137"/>
                            <a:pt x="107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26" y="1067"/>
                            <a:pt x="1372" y="1021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79" y="122"/>
                            <a:pt x="1418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42"/>
                    <p:cNvSpPr/>
                    <p:nvPr/>
                  </p:nvSpPr>
                  <p:spPr>
                    <a:xfrm>
                      <a:off x="2237153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45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45" y="1143"/>
                          </a:cubicBezTo>
                          <a:lnTo>
                            <a:pt x="1174" y="1143"/>
                          </a:lnTo>
                          <a:cubicBezTo>
                            <a:pt x="1296" y="1067"/>
                            <a:pt x="1342" y="1021"/>
                            <a:pt x="1463" y="945"/>
                          </a:cubicBezTo>
                          <a:lnTo>
                            <a:pt x="1524" y="214"/>
                          </a:lnTo>
                          <a:cubicBezTo>
                            <a:pt x="1418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42"/>
                    <p:cNvSpPr/>
                    <p:nvPr/>
                  </p:nvSpPr>
                  <p:spPr>
                    <a:xfrm>
                      <a:off x="2282839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29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108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296" y="1067"/>
                            <a:pt x="1357" y="1021"/>
                            <a:pt x="1479" y="945"/>
                          </a:cubicBezTo>
                          <a:lnTo>
                            <a:pt x="1524" y="214"/>
                          </a:lnTo>
                          <a:cubicBezTo>
                            <a:pt x="1433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42"/>
                    <p:cNvSpPr/>
                    <p:nvPr/>
                  </p:nvSpPr>
                  <p:spPr>
                    <a:xfrm>
                      <a:off x="2044159" y="583317"/>
                      <a:ext cx="49450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174" extrusionOk="0">
                          <a:moveTo>
                            <a:pt x="427" y="1"/>
                          </a:moveTo>
                          <a:cubicBezTo>
                            <a:pt x="320" y="77"/>
                            <a:pt x="244" y="138"/>
                            <a:pt x="122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2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10" y="1082"/>
                            <a:pt x="1387" y="1052"/>
                            <a:pt x="1508" y="945"/>
                          </a:cubicBezTo>
                          <a:lnTo>
                            <a:pt x="1615" y="214"/>
                          </a:lnTo>
                          <a:cubicBezTo>
                            <a:pt x="1524" y="138"/>
                            <a:pt x="1478" y="77"/>
                            <a:pt x="137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42"/>
                    <p:cNvSpPr/>
                    <p:nvPr/>
                  </p:nvSpPr>
                  <p:spPr>
                    <a:xfrm>
                      <a:off x="2091222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28" y="1"/>
                          </a:moveTo>
                          <a:cubicBezTo>
                            <a:pt x="306" y="77"/>
                            <a:pt x="229" y="138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5" y="1174"/>
                          </a:lnTo>
                          <a:cubicBezTo>
                            <a:pt x="1311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509" y="138"/>
                            <a:pt x="1464" y="77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42"/>
                    <p:cNvSpPr/>
                    <p:nvPr/>
                  </p:nvSpPr>
                  <p:spPr>
                    <a:xfrm>
                      <a:off x="2138315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12" y="1"/>
                          </a:moveTo>
                          <a:cubicBezTo>
                            <a:pt x="290" y="77"/>
                            <a:pt x="214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4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494" y="138"/>
                            <a:pt x="1448" y="7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42"/>
                    <p:cNvSpPr/>
                    <p:nvPr/>
                  </p:nvSpPr>
                  <p:spPr>
                    <a:xfrm>
                      <a:off x="2185868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397" y="1"/>
                          </a:moveTo>
                          <a:cubicBezTo>
                            <a:pt x="275" y="77"/>
                            <a:pt x="199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189" y="1174"/>
                          </a:lnTo>
                          <a:cubicBezTo>
                            <a:pt x="1311" y="1082"/>
                            <a:pt x="1387" y="1052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63" y="138"/>
                            <a:pt x="1418" y="77"/>
                            <a:pt x="132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7" name="Google Shape;1477;p42"/>
                    <p:cNvSpPr/>
                    <p:nvPr/>
                  </p:nvSpPr>
                  <p:spPr>
                    <a:xfrm>
                      <a:off x="2232961" y="583317"/>
                      <a:ext cx="4758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74" extrusionOk="0">
                          <a:moveTo>
                            <a:pt x="382" y="1"/>
                          </a:moveTo>
                          <a:cubicBezTo>
                            <a:pt x="260" y="77"/>
                            <a:pt x="183" y="138"/>
                            <a:pt x="77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7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8" name="Google Shape;1478;p42"/>
                    <p:cNvSpPr/>
                    <p:nvPr/>
                  </p:nvSpPr>
                  <p:spPr>
                    <a:xfrm>
                      <a:off x="2280055" y="583317"/>
                      <a:ext cx="4712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74" extrusionOk="0">
                          <a:moveTo>
                            <a:pt x="351" y="1"/>
                          </a:moveTo>
                          <a:cubicBezTo>
                            <a:pt x="229" y="77"/>
                            <a:pt x="168" y="138"/>
                            <a:pt x="61" y="214"/>
                          </a:cubicBezTo>
                          <a:lnTo>
                            <a:pt x="0" y="945"/>
                          </a:lnTo>
                          <a:cubicBezTo>
                            <a:pt x="122" y="1052"/>
                            <a:pt x="168" y="1082"/>
                            <a:pt x="275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39" y="214"/>
                          </a:lnTo>
                          <a:cubicBezTo>
                            <a:pt x="1448" y="138"/>
                            <a:pt x="1387" y="7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42"/>
                    <p:cNvSpPr/>
                    <p:nvPr/>
                  </p:nvSpPr>
                  <p:spPr>
                    <a:xfrm>
                      <a:off x="2888015" y="620618"/>
                      <a:ext cx="5082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44" y="1097"/>
                            <a:pt x="305" y="1143"/>
                            <a:pt x="442" y="1235"/>
                          </a:cubicBezTo>
                          <a:lnTo>
                            <a:pt x="1402" y="1235"/>
                          </a:lnTo>
                          <a:cubicBezTo>
                            <a:pt x="1509" y="1143"/>
                            <a:pt x="1554" y="1097"/>
                            <a:pt x="1661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42"/>
                    <p:cNvSpPr/>
                    <p:nvPr/>
                  </p:nvSpPr>
                  <p:spPr>
                    <a:xfrm>
                      <a:off x="2701998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259" y="1"/>
                          </a:moveTo>
                          <a:cubicBezTo>
                            <a:pt x="152" y="107"/>
                            <a:pt x="91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68" y="1113"/>
                            <a:pt x="244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47" y="1189"/>
                            <a:pt x="1508" y="1128"/>
                            <a:pt x="160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42"/>
                    <p:cNvSpPr/>
                    <p:nvPr/>
                  </p:nvSpPr>
                  <p:spPr>
                    <a:xfrm>
                      <a:off x="2750468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77" y="1037"/>
                          </a:lnTo>
                          <a:cubicBezTo>
                            <a:pt x="183" y="1113"/>
                            <a:pt x="260" y="1174"/>
                            <a:pt x="381" y="1265"/>
                          </a:cubicBezTo>
                          <a:lnTo>
                            <a:pt x="1357" y="1265"/>
                          </a:lnTo>
                          <a:cubicBezTo>
                            <a:pt x="1463" y="1189"/>
                            <a:pt x="1524" y="1128"/>
                            <a:pt x="1616" y="1037"/>
                          </a:cubicBezTo>
                          <a:lnTo>
                            <a:pt x="1524" y="229"/>
                          </a:lnTo>
                          <a:cubicBezTo>
                            <a:pt x="1402" y="153"/>
                            <a:pt x="1326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42"/>
                    <p:cNvSpPr/>
                    <p:nvPr/>
                  </p:nvSpPr>
                  <p:spPr>
                    <a:xfrm>
                      <a:off x="2798021" y="658838"/>
                      <a:ext cx="50398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7" y="138"/>
                            <a:pt x="1" y="229"/>
                          </a:cubicBezTo>
                          <a:lnTo>
                            <a:pt x="107" y="1037"/>
                          </a:lnTo>
                          <a:cubicBezTo>
                            <a:pt x="229" y="1113"/>
                            <a:pt x="305" y="1174"/>
                            <a:pt x="427" y="1265"/>
                          </a:cubicBezTo>
                          <a:lnTo>
                            <a:pt x="1402" y="1265"/>
                          </a:lnTo>
                          <a:cubicBezTo>
                            <a:pt x="1494" y="1189"/>
                            <a:pt x="1555" y="1128"/>
                            <a:pt x="1646" y="1037"/>
                          </a:cubicBezTo>
                          <a:lnTo>
                            <a:pt x="1524" y="229"/>
                          </a:lnTo>
                          <a:cubicBezTo>
                            <a:pt x="1418" y="153"/>
                            <a:pt x="1341" y="107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42"/>
                    <p:cNvSpPr/>
                    <p:nvPr/>
                  </p:nvSpPr>
                  <p:spPr>
                    <a:xfrm>
                      <a:off x="2846032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245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108" y="1037"/>
                          </a:lnTo>
                          <a:cubicBezTo>
                            <a:pt x="245" y="1113"/>
                            <a:pt x="306" y="1174"/>
                            <a:pt x="443" y="1265"/>
                          </a:cubicBezTo>
                          <a:lnTo>
                            <a:pt x="1403" y="1265"/>
                          </a:lnTo>
                          <a:cubicBezTo>
                            <a:pt x="1509" y="1189"/>
                            <a:pt x="1555" y="1128"/>
                            <a:pt x="1662" y="1037"/>
                          </a:cubicBezTo>
                          <a:lnTo>
                            <a:pt x="1540" y="229"/>
                          </a:lnTo>
                          <a:cubicBezTo>
                            <a:pt x="140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42"/>
                    <p:cNvSpPr/>
                    <p:nvPr/>
                  </p:nvSpPr>
                  <p:spPr>
                    <a:xfrm>
                      <a:off x="2893585" y="658838"/>
                      <a:ext cx="51316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8" y="138"/>
                            <a:pt x="1" y="229"/>
                          </a:cubicBezTo>
                          <a:lnTo>
                            <a:pt x="138" y="1037"/>
                          </a:lnTo>
                          <a:cubicBezTo>
                            <a:pt x="275" y="1113"/>
                            <a:pt x="321" y="1174"/>
                            <a:pt x="458" y="1265"/>
                          </a:cubicBezTo>
                          <a:lnTo>
                            <a:pt x="1433" y="1265"/>
                          </a:lnTo>
                          <a:cubicBezTo>
                            <a:pt x="1525" y="1189"/>
                            <a:pt x="1586" y="1128"/>
                            <a:pt x="1677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42"/>
                    <p:cNvSpPr/>
                    <p:nvPr/>
                  </p:nvSpPr>
                  <p:spPr>
                    <a:xfrm>
                      <a:off x="2704783" y="698465"/>
                      <a:ext cx="5036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6" h="1327" extrusionOk="0">
                          <a:moveTo>
                            <a:pt x="275" y="1"/>
                          </a:moveTo>
                          <a:cubicBezTo>
                            <a:pt x="183" y="108"/>
                            <a:pt x="122" y="153"/>
                            <a:pt x="0" y="260"/>
                          </a:cubicBezTo>
                          <a:lnTo>
                            <a:pt x="77" y="1067"/>
                          </a:lnTo>
                          <a:cubicBezTo>
                            <a:pt x="198" y="1174"/>
                            <a:pt x="275" y="1220"/>
                            <a:pt x="381" y="1326"/>
                          </a:cubicBezTo>
                          <a:lnTo>
                            <a:pt x="1372" y="1326"/>
                          </a:lnTo>
                          <a:cubicBezTo>
                            <a:pt x="1478" y="1220"/>
                            <a:pt x="1539" y="1174"/>
                            <a:pt x="1646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42"/>
                    <p:cNvSpPr/>
                    <p:nvPr/>
                  </p:nvSpPr>
                  <p:spPr>
                    <a:xfrm>
                      <a:off x="2753743" y="698465"/>
                      <a:ext cx="50827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327" extrusionOk="0">
                          <a:moveTo>
                            <a:pt x="274" y="1"/>
                          </a:moveTo>
                          <a:cubicBezTo>
                            <a:pt x="153" y="108"/>
                            <a:pt x="107" y="153"/>
                            <a:pt x="0" y="260"/>
                          </a:cubicBezTo>
                          <a:lnTo>
                            <a:pt x="76" y="1067"/>
                          </a:lnTo>
                          <a:cubicBezTo>
                            <a:pt x="214" y="1174"/>
                            <a:pt x="290" y="1220"/>
                            <a:pt x="412" y="1326"/>
                          </a:cubicBezTo>
                          <a:lnTo>
                            <a:pt x="1402" y="1326"/>
                          </a:lnTo>
                          <a:cubicBezTo>
                            <a:pt x="1509" y="1220"/>
                            <a:pt x="1570" y="1174"/>
                            <a:pt x="1661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1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7" name="Google Shape;1487;p42"/>
                    <p:cNvSpPr/>
                    <p:nvPr/>
                  </p:nvSpPr>
                  <p:spPr>
                    <a:xfrm>
                      <a:off x="2802672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75" y="1"/>
                          </a:moveTo>
                          <a:cubicBezTo>
                            <a:pt x="153" y="108"/>
                            <a:pt x="108" y="153"/>
                            <a:pt x="1" y="260"/>
                          </a:cubicBezTo>
                          <a:lnTo>
                            <a:pt x="108" y="1067"/>
                          </a:lnTo>
                          <a:cubicBezTo>
                            <a:pt x="230" y="1174"/>
                            <a:pt x="290" y="1220"/>
                            <a:pt x="428" y="1326"/>
                          </a:cubicBezTo>
                          <a:lnTo>
                            <a:pt x="1418" y="1326"/>
                          </a:lnTo>
                          <a:cubicBezTo>
                            <a:pt x="1525" y="1220"/>
                            <a:pt x="1586" y="1174"/>
                            <a:pt x="1677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8" name="Google Shape;1488;p42"/>
                    <p:cNvSpPr/>
                    <p:nvPr/>
                  </p:nvSpPr>
                  <p:spPr>
                    <a:xfrm>
                      <a:off x="2852581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07" y="1067"/>
                          </a:lnTo>
                          <a:cubicBezTo>
                            <a:pt x="244" y="1174"/>
                            <a:pt x="305" y="1220"/>
                            <a:pt x="427" y="1326"/>
                          </a:cubicBezTo>
                          <a:lnTo>
                            <a:pt x="1417" y="1326"/>
                          </a:lnTo>
                          <a:lnTo>
                            <a:pt x="1676" y="1067"/>
                          </a:lnTo>
                          <a:lnTo>
                            <a:pt x="1539" y="260"/>
                          </a:lnTo>
                          <a:cubicBezTo>
                            <a:pt x="1402" y="153"/>
                            <a:pt x="1326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42"/>
                    <p:cNvSpPr/>
                    <p:nvPr/>
                  </p:nvSpPr>
                  <p:spPr>
                    <a:xfrm>
                      <a:off x="2900133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37" y="1067"/>
                          </a:lnTo>
                          <a:cubicBezTo>
                            <a:pt x="244" y="1174"/>
                            <a:pt x="320" y="1220"/>
                            <a:pt x="457" y="1326"/>
                          </a:cubicBezTo>
                          <a:lnTo>
                            <a:pt x="1448" y="1326"/>
                          </a:lnTo>
                          <a:lnTo>
                            <a:pt x="1691" y="1067"/>
                          </a:ln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42"/>
                    <p:cNvSpPr/>
                    <p:nvPr/>
                  </p:nvSpPr>
                  <p:spPr>
                    <a:xfrm>
                      <a:off x="2822256" y="195890"/>
                      <a:ext cx="41065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77" y="92"/>
                            <a:pt x="1" y="153"/>
                          </a:cubicBezTo>
                          <a:lnTo>
                            <a:pt x="77" y="686"/>
                          </a:lnTo>
                          <a:cubicBezTo>
                            <a:pt x="184" y="732"/>
                            <a:pt x="245" y="778"/>
                            <a:pt x="336" y="839"/>
                          </a:cubicBezTo>
                          <a:lnTo>
                            <a:pt x="1128" y="839"/>
                          </a:lnTo>
                          <a:cubicBezTo>
                            <a:pt x="1220" y="778"/>
                            <a:pt x="1265" y="732"/>
                            <a:pt x="1342" y="686"/>
                          </a:cubicBezTo>
                          <a:lnTo>
                            <a:pt x="1250" y="153"/>
                          </a:lnTo>
                          <a:cubicBezTo>
                            <a:pt x="1144" y="92"/>
                            <a:pt x="1083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42"/>
                    <p:cNvSpPr/>
                    <p:nvPr/>
                  </p:nvSpPr>
                  <p:spPr>
                    <a:xfrm>
                      <a:off x="2825530" y="222482"/>
                      <a:ext cx="42442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884" extrusionOk="0">
                          <a:moveTo>
                            <a:pt x="214" y="0"/>
                          </a:moveTo>
                          <a:cubicBezTo>
                            <a:pt x="138" y="61"/>
                            <a:pt x="77" y="91"/>
                            <a:pt x="1" y="152"/>
                          </a:cubicBezTo>
                          <a:lnTo>
                            <a:pt x="92" y="701"/>
                          </a:lnTo>
                          <a:cubicBezTo>
                            <a:pt x="214" y="777"/>
                            <a:pt x="260" y="823"/>
                            <a:pt x="366" y="884"/>
                          </a:cubicBezTo>
                          <a:lnTo>
                            <a:pt x="1189" y="884"/>
                          </a:lnTo>
                          <a:cubicBezTo>
                            <a:pt x="1265" y="808"/>
                            <a:pt x="1311" y="762"/>
                            <a:pt x="1387" y="701"/>
                          </a:cubicBezTo>
                          <a:lnTo>
                            <a:pt x="1296" y="152"/>
                          </a:lnTo>
                          <a:cubicBezTo>
                            <a:pt x="1189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42"/>
                    <p:cNvSpPr/>
                    <p:nvPr/>
                  </p:nvSpPr>
                  <p:spPr>
                    <a:xfrm>
                      <a:off x="2789636" y="249961"/>
                      <a:ext cx="42442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6" extrusionOk="0">
                          <a:moveTo>
                            <a:pt x="198" y="1"/>
                          </a:moveTo>
                          <a:cubicBezTo>
                            <a:pt x="122" y="77"/>
                            <a:pt x="77" y="108"/>
                            <a:pt x="0" y="169"/>
                          </a:cubicBezTo>
                          <a:lnTo>
                            <a:pt x="77" y="748"/>
                          </a:lnTo>
                          <a:cubicBezTo>
                            <a:pt x="183" y="824"/>
                            <a:pt x="244" y="854"/>
                            <a:pt x="336" y="915"/>
                          </a:cubicBezTo>
                          <a:lnTo>
                            <a:pt x="1174" y="915"/>
                          </a:lnTo>
                          <a:cubicBezTo>
                            <a:pt x="1250" y="839"/>
                            <a:pt x="1311" y="793"/>
                            <a:pt x="1387" y="748"/>
                          </a:cubicBezTo>
                          <a:lnTo>
                            <a:pt x="1295" y="169"/>
                          </a:lnTo>
                          <a:cubicBezTo>
                            <a:pt x="1189" y="92"/>
                            <a:pt x="1143" y="62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42"/>
                    <p:cNvSpPr/>
                    <p:nvPr/>
                  </p:nvSpPr>
                  <p:spPr>
                    <a:xfrm>
                      <a:off x="28301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14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92" y="748"/>
                          </a:lnTo>
                          <a:cubicBezTo>
                            <a:pt x="199" y="824"/>
                            <a:pt x="275" y="854"/>
                            <a:pt x="367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296" y="169"/>
                          </a:lnTo>
                          <a:cubicBezTo>
                            <a:pt x="1189" y="92"/>
                            <a:pt x="1128" y="62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42"/>
                    <p:cNvSpPr/>
                    <p:nvPr/>
                  </p:nvSpPr>
                  <p:spPr>
                    <a:xfrm>
                      <a:off x="2794288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199" y="0"/>
                          </a:moveTo>
                          <a:cubicBezTo>
                            <a:pt x="123" y="76"/>
                            <a:pt x="77" y="107"/>
                            <a:pt x="1" y="168"/>
                          </a:cubicBezTo>
                          <a:lnTo>
                            <a:pt x="77" y="747"/>
                          </a:lnTo>
                          <a:cubicBezTo>
                            <a:pt x="168" y="792"/>
                            <a:pt x="229" y="838"/>
                            <a:pt x="336" y="914"/>
                          </a:cubicBezTo>
                          <a:lnTo>
                            <a:pt x="1174" y="914"/>
                          </a:lnTo>
                          <a:cubicBezTo>
                            <a:pt x="1250" y="838"/>
                            <a:pt x="1311" y="823"/>
                            <a:pt x="1387" y="747"/>
                          </a:cubicBezTo>
                          <a:lnTo>
                            <a:pt x="1296" y="168"/>
                          </a:lnTo>
                          <a:cubicBezTo>
                            <a:pt x="1174" y="107"/>
                            <a:pt x="1113" y="76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42"/>
                    <p:cNvSpPr/>
                    <p:nvPr/>
                  </p:nvSpPr>
                  <p:spPr>
                    <a:xfrm>
                      <a:off x="2834404" y="277960"/>
                      <a:ext cx="4290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15" extrusionOk="0">
                          <a:moveTo>
                            <a:pt x="213" y="0"/>
                          </a:moveTo>
                          <a:cubicBezTo>
                            <a:pt x="137" y="76"/>
                            <a:pt x="76" y="107"/>
                            <a:pt x="0" y="168"/>
                          </a:cubicBezTo>
                          <a:lnTo>
                            <a:pt x="91" y="747"/>
                          </a:lnTo>
                          <a:cubicBezTo>
                            <a:pt x="183" y="792"/>
                            <a:pt x="244" y="838"/>
                            <a:pt x="366" y="914"/>
                          </a:cubicBezTo>
                          <a:lnTo>
                            <a:pt x="1204" y="914"/>
                          </a:lnTo>
                          <a:cubicBezTo>
                            <a:pt x="1280" y="838"/>
                            <a:pt x="1326" y="823"/>
                            <a:pt x="1402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42"/>
                    <p:cNvSpPr/>
                    <p:nvPr/>
                  </p:nvSpPr>
                  <p:spPr>
                    <a:xfrm>
                      <a:off x="279802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7" y="107"/>
                            <a:pt x="1" y="184"/>
                          </a:cubicBezTo>
                          <a:lnTo>
                            <a:pt x="77" y="763"/>
                          </a:lnTo>
                          <a:cubicBezTo>
                            <a:pt x="183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8" y="763"/>
                          </a:cubicBezTo>
                          <a:lnTo>
                            <a:pt x="1326" y="184"/>
                          </a:lnTo>
                          <a:cubicBezTo>
                            <a:pt x="1204" y="123"/>
                            <a:pt x="114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42"/>
                    <p:cNvSpPr/>
                    <p:nvPr/>
                  </p:nvSpPr>
                  <p:spPr>
                    <a:xfrm>
                      <a:off x="2355116" y="443934"/>
                      <a:ext cx="4430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52" extrusionOk="0">
                          <a:moveTo>
                            <a:pt x="305" y="0"/>
                          </a:moveTo>
                          <a:cubicBezTo>
                            <a:pt x="214" y="76"/>
                            <a:pt x="153" y="122"/>
                            <a:pt x="46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53" y="975"/>
                            <a:pt x="259" y="1051"/>
                          </a:cubicBezTo>
                          <a:lnTo>
                            <a:pt x="1174" y="1051"/>
                          </a:lnTo>
                          <a:cubicBezTo>
                            <a:pt x="1265" y="975"/>
                            <a:pt x="1326" y="929"/>
                            <a:pt x="1433" y="853"/>
                          </a:cubicBezTo>
                          <a:lnTo>
                            <a:pt x="1448" y="198"/>
                          </a:lnTo>
                          <a:cubicBezTo>
                            <a:pt x="1341" y="122"/>
                            <a:pt x="1280" y="61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42"/>
                    <p:cNvSpPr/>
                    <p:nvPr/>
                  </p:nvSpPr>
                  <p:spPr>
                    <a:xfrm>
                      <a:off x="2399395" y="443934"/>
                      <a:ext cx="4388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1052" extrusionOk="0">
                          <a:moveTo>
                            <a:pt x="290" y="0"/>
                          </a:moveTo>
                          <a:cubicBezTo>
                            <a:pt x="199" y="76"/>
                            <a:pt x="123" y="122"/>
                            <a:pt x="31" y="198"/>
                          </a:cubicBezTo>
                          <a:lnTo>
                            <a:pt x="1" y="853"/>
                          </a:lnTo>
                          <a:cubicBezTo>
                            <a:pt x="108" y="929"/>
                            <a:pt x="153" y="975"/>
                            <a:pt x="260" y="1051"/>
                          </a:cubicBezTo>
                          <a:lnTo>
                            <a:pt x="1144" y="1051"/>
                          </a:lnTo>
                          <a:cubicBezTo>
                            <a:pt x="1250" y="975"/>
                            <a:pt x="1326" y="929"/>
                            <a:pt x="1418" y="853"/>
                          </a:cubicBezTo>
                          <a:lnTo>
                            <a:pt x="1433" y="198"/>
                          </a:lnTo>
                          <a:cubicBezTo>
                            <a:pt x="1342" y="122"/>
                            <a:pt x="1281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42"/>
                    <p:cNvSpPr/>
                    <p:nvPr/>
                  </p:nvSpPr>
                  <p:spPr>
                    <a:xfrm>
                      <a:off x="2443703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90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53"/>
                          </a:lnTo>
                          <a:cubicBezTo>
                            <a:pt x="122" y="929"/>
                            <a:pt x="183" y="975"/>
                            <a:pt x="275" y="1051"/>
                          </a:cubicBezTo>
                          <a:lnTo>
                            <a:pt x="1173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32" y="198"/>
                          </a:lnTo>
                          <a:cubicBezTo>
                            <a:pt x="1341" y="122"/>
                            <a:pt x="1280" y="61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42"/>
                    <p:cNvSpPr/>
                    <p:nvPr/>
                  </p:nvSpPr>
                  <p:spPr>
                    <a:xfrm>
                      <a:off x="2488930" y="443934"/>
                      <a:ext cx="43391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52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68" y="975"/>
                            <a:pt x="259" y="1051"/>
                          </a:cubicBezTo>
                          <a:lnTo>
                            <a:pt x="1158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402" y="198"/>
                          </a:lnTo>
                          <a:cubicBezTo>
                            <a:pt x="1295" y="122"/>
                            <a:pt x="1234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42"/>
                    <p:cNvSpPr/>
                    <p:nvPr/>
                  </p:nvSpPr>
                  <p:spPr>
                    <a:xfrm>
                      <a:off x="2532290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22"/>
                            <a:pt x="0" y="198"/>
                          </a:cubicBezTo>
                          <a:lnTo>
                            <a:pt x="31" y="853"/>
                          </a:lnTo>
                          <a:cubicBezTo>
                            <a:pt x="122" y="929"/>
                            <a:pt x="198" y="975"/>
                            <a:pt x="290" y="1051"/>
                          </a:cubicBezTo>
                          <a:lnTo>
                            <a:pt x="1189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17" y="198"/>
                          </a:lnTo>
                          <a:cubicBezTo>
                            <a:pt x="1326" y="122"/>
                            <a:pt x="126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42"/>
                    <p:cNvSpPr/>
                    <p:nvPr/>
                  </p:nvSpPr>
                  <p:spPr>
                    <a:xfrm>
                      <a:off x="2577517" y="443934"/>
                      <a:ext cx="4336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1052" extrusionOk="0">
                          <a:moveTo>
                            <a:pt x="244" y="0"/>
                          </a:moveTo>
                          <a:cubicBezTo>
                            <a:pt x="152" y="76"/>
                            <a:pt x="91" y="122"/>
                            <a:pt x="0" y="198"/>
                          </a:cubicBezTo>
                          <a:lnTo>
                            <a:pt x="15" y="853"/>
                          </a:lnTo>
                          <a:cubicBezTo>
                            <a:pt x="107" y="929"/>
                            <a:pt x="168" y="975"/>
                            <a:pt x="274" y="1051"/>
                          </a:cubicBezTo>
                          <a:lnTo>
                            <a:pt x="1173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386" y="198"/>
                          </a:lnTo>
                          <a:cubicBezTo>
                            <a:pt x="1265" y="122"/>
                            <a:pt x="1219" y="61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42"/>
                    <p:cNvSpPr/>
                    <p:nvPr/>
                  </p:nvSpPr>
                  <p:spPr>
                    <a:xfrm>
                      <a:off x="2353709" y="476554"/>
                      <a:ext cx="4433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98" extrusionOk="0">
                          <a:moveTo>
                            <a:pt x="290" y="1"/>
                          </a:moveTo>
                          <a:cubicBezTo>
                            <a:pt x="199" y="92"/>
                            <a:pt x="153" y="138"/>
                            <a:pt x="31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50" y="1037"/>
                            <a:pt x="1311" y="976"/>
                            <a:pt x="1418" y="900"/>
                          </a:cubicBezTo>
                          <a:lnTo>
                            <a:pt x="1448" y="214"/>
                          </a:lnTo>
                          <a:cubicBezTo>
                            <a:pt x="1342" y="138"/>
                            <a:pt x="1296" y="9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42"/>
                    <p:cNvSpPr/>
                    <p:nvPr/>
                  </p:nvSpPr>
                  <p:spPr>
                    <a:xfrm>
                      <a:off x="2398018" y="476554"/>
                      <a:ext cx="44768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98" extrusionOk="0">
                          <a:moveTo>
                            <a:pt x="274" y="1"/>
                          </a:moveTo>
                          <a:cubicBezTo>
                            <a:pt x="183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07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63" y="214"/>
                          </a:lnTo>
                          <a:cubicBezTo>
                            <a:pt x="1371" y="138"/>
                            <a:pt x="1310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42"/>
                    <p:cNvSpPr/>
                    <p:nvPr/>
                  </p:nvSpPr>
                  <p:spPr>
                    <a:xfrm>
                      <a:off x="2443244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90" y="1"/>
                          </a:moveTo>
                          <a:cubicBezTo>
                            <a:pt x="198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22" y="976"/>
                            <a:pt x="168" y="1021"/>
                            <a:pt x="274" y="1098"/>
                          </a:cubicBezTo>
                          <a:lnTo>
                            <a:pt x="1188" y="1098"/>
                          </a:lnTo>
                          <a:cubicBezTo>
                            <a:pt x="1280" y="1037"/>
                            <a:pt x="1356" y="976"/>
                            <a:pt x="1447" y="900"/>
                          </a:cubicBezTo>
                          <a:lnTo>
                            <a:pt x="1447" y="214"/>
                          </a:lnTo>
                          <a:cubicBezTo>
                            <a:pt x="1341" y="138"/>
                            <a:pt x="1280" y="92"/>
                            <a:pt x="11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42"/>
                    <p:cNvSpPr/>
                    <p:nvPr/>
                  </p:nvSpPr>
                  <p:spPr>
                    <a:xfrm>
                      <a:off x="2488930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5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95" y="1037"/>
                            <a:pt x="1341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0" y="138"/>
                            <a:pt x="1250" y="92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42"/>
                    <p:cNvSpPr/>
                    <p:nvPr/>
                  </p:nvSpPr>
                  <p:spPr>
                    <a:xfrm>
                      <a:off x="2532290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274" y="1"/>
                          </a:moveTo>
                          <a:cubicBezTo>
                            <a:pt x="152" y="92"/>
                            <a:pt x="107" y="138"/>
                            <a:pt x="0" y="214"/>
                          </a:cubicBezTo>
                          <a:lnTo>
                            <a:pt x="31" y="900"/>
                          </a:lnTo>
                          <a:cubicBezTo>
                            <a:pt x="122" y="976"/>
                            <a:pt x="183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326" y="1037"/>
                            <a:pt x="1371" y="976"/>
                            <a:pt x="1478" y="900"/>
                          </a:cubicBezTo>
                          <a:lnTo>
                            <a:pt x="1448" y="214"/>
                          </a:lnTo>
                          <a:cubicBezTo>
                            <a:pt x="1356" y="138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42"/>
                    <p:cNvSpPr/>
                    <p:nvPr/>
                  </p:nvSpPr>
                  <p:spPr>
                    <a:xfrm>
                      <a:off x="2578435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16" y="900"/>
                          </a:lnTo>
                          <a:cubicBezTo>
                            <a:pt x="122" y="976"/>
                            <a:pt x="168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296" y="1037"/>
                            <a:pt x="1356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3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42"/>
                    <p:cNvSpPr/>
                    <p:nvPr/>
                  </p:nvSpPr>
                  <p:spPr>
                    <a:xfrm>
                      <a:off x="2351383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21" y="0"/>
                          </a:moveTo>
                          <a:cubicBezTo>
                            <a:pt x="199" y="76"/>
                            <a:pt x="153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07" y="991"/>
                            <a:pt x="168" y="1052"/>
                            <a:pt x="260" y="1128"/>
                          </a:cubicBezTo>
                          <a:lnTo>
                            <a:pt x="1174" y="1128"/>
                          </a:lnTo>
                          <a:cubicBezTo>
                            <a:pt x="1296" y="1052"/>
                            <a:pt x="1341" y="991"/>
                            <a:pt x="1463" y="914"/>
                          </a:cubicBezTo>
                          <a:lnTo>
                            <a:pt x="1478" y="214"/>
                          </a:lnTo>
                          <a:cubicBezTo>
                            <a:pt x="1387" y="122"/>
                            <a:pt x="1326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42"/>
                    <p:cNvSpPr/>
                    <p:nvPr/>
                  </p:nvSpPr>
                  <p:spPr>
                    <a:xfrm>
                      <a:off x="2397069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290" y="0"/>
                          </a:moveTo>
                          <a:cubicBezTo>
                            <a:pt x="199" y="76"/>
                            <a:pt x="138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23" y="991"/>
                            <a:pt x="184" y="1052"/>
                            <a:pt x="275" y="1128"/>
                          </a:cubicBezTo>
                          <a:lnTo>
                            <a:pt x="1189" y="1128"/>
                          </a:lnTo>
                          <a:cubicBezTo>
                            <a:pt x="1281" y="1052"/>
                            <a:pt x="1341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72" y="122"/>
                            <a:pt x="1326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42"/>
                    <p:cNvSpPr/>
                    <p:nvPr/>
                  </p:nvSpPr>
                  <p:spPr>
                    <a:xfrm>
                      <a:off x="2443244" y="511529"/>
                      <a:ext cx="44309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128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37"/>
                            <a:pt x="15" y="214"/>
                          </a:cubicBezTo>
                          <a:lnTo>
                            <a:pt x="0" y="914"/>
                          </a:lnTo>
                          <a:cubicBezTo>
                            <a:pt x="91" y="991"/>
                            <a:pt x="168" y="1052"/>
                            <a:pt x="274" y="1128"/>
                          </a:cubicBezTo>
                          <a:lnTo>
                            <a:pt x="1188" y="1128"/>
                          </a:lnTo>
                          <a:cubicBezTo>
                            <a:pt x="1280" y="1052"/>
                            <a:pt x="1326" y="991"/>
                            <a:pt x="1447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42"/>
                    <p:cNvSpPr/>
                    <p:nvPr/>
                  </p:nvSpPr>
                  <p:spPr>
                    <a:xfrm>
                      <a:off x="2488930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59" y="0"/>
                          </a:moveTo>
                          <a:cubicBezTo>
                            <a:pt x="168" y="76"/>
                            <a:pt x="92" y="137"/>
                            <a:pt x="0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59" y="1128"/>
                          </a:cubicBezTo>
                          <a:lnTo>
                            <a:pt x="1189" y="1128"/>
                          </a:lnTo>
                          <a:cubicBezTo>
                            <a:pt x="1295" y="1052"/>
                            <a:pt x="1371" y="991"/>
                            <a:pt x="1463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42"/>
                    <p:cNvSpPr/>
                    <p:nvPr/>
                  </p:nvSpPr>
                  <p:spPr>
                    <a:xfrm>
                      <a:off x="2534157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74" y="0"/>
                          </a:moveTo>
                          <a:cubicBezTo>
                            <a:pt x="152" y="76"/>
                            <a:pt x="91" y="137"/>
                            <a:pt x="0" y="214"/>
                          </a:cubicBezTo>
                          <a:lnTo>
                            <a:pt x="15" y="914"/>
                          </a:lnTo>
                          <a:cubicBezTo>
                            <a:pt x="122" y="991"/>
                            <a:pt x="168" y="1052"/>
                            <a:pt x="290" y="1128"/>
                          </a:cubicBezTo>
                          <a:lnTo>
                            <a:pt x="1204" y="1128"/>
                          </a:lnTo>
                          <a:cubicBezTo>
                            <a:pt x="1310" y="1052"/>
                            <a:pt x="1371" y="991"/>
                            <a:pt x="1463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42"/>
                    <p:cNvSpPr/>
                    <p:nvPr/>
                  </p:nvSpPr>
                  <p:spPr>
                    <a:xfrm>
                      <a:off x="2578894" y="511529"/>
                      <a:ext cx="4571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28" extrusionOk="0">
                          <a:moveTo>
                            <a:pt x="275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31" y="914"/>
                          </a:lnTo>
                          <a:cubicBezTo>
                            <a:pt x="138" y="991"/>
                            <a:pt x="199" y="1052"/>
                            <a:pt x="305" y="1128"/>
                          </a:cubicBezTo>
                          <a:lnTo>
                            <a:pt x="1220" y="1128"/>
                          </a:lnTo>
                          <a:cubicBezTo>
                            <a:pt x="1341" y="1052"/>
                            <a:pt x="1402" y="991"/>
                            <a:pt x="1494" y="914"/>
                          </a:cubicBezTo>
                          <a:lnTo>
                            <a:pt x="1448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42"/>
                    <p:cNvSpPr/>
                    <p:nvPr/>
                  </p:nvSpPr>
                  <p:spPr>
                    <a:xfrm>
                      <a:off x="234951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321" y="0"/>
                          </a:moveTo>
                          <a:cubicBezTo>
                            <a:pt x="214" y="76"/>
                            <a:pt x="153" y="137"/>
                            <a:pt x="31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204" y="1143"/>
                          </a:lnTo>
                          <a:cubicBezTo>
                            <a:pt x="1311" y="1067"/>
                            <a:pt x="1372" y="1021"/>
                            <a:pt x="1479" y="945"/>
                          </a:cubicBezTo>
                          <a:lnTo>
                            <a:pt x="1509" y="214"/>
                          </a:lnTo>
                          <a:cubicBezTo>
                            <a:pt x="1402" y="122"/>
                            <a:pt x="1357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42"/>
                    <p:cNvSpPr/>
                    <p:nvPr/>
                  </p:nvSpPr>
                  <p:spPr>
                    <a:xfrm>
                      <a:off x="2395661" y="546964"/>
                      <a:ext cx="4574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5" h="1143" extrusionOk="0">
                          <a:moveTo>
                            <a:pt x="306" y="0"/>
                          </a:moveTo>
                          <a:cubicBezTo>
                            <a:pt x="184" y="76"/>
                            <a:pt x="123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69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57" y="1021"/>
                            <a:pt x="1479" y="945"/>
                          </a:cubicBezTo>
                          <a:lnTo>
                            <a:pt x="1494" y="214"/>
                          </a:lnTo>
                          <a:cubicBezTo>
                            <a:pt x="1387" y="122"/>
                            <a:pt x="1327" y="76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7" name="Google Shape;1517;p42"/>
                    <p:cNvSpPr/>
                    <p:nvPr/>
                  </p:nvSpPr>
                  <p:spPr>
                    <a:xfrm>
                      <a:off x="2442296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60" y="1143"/>
                          </a:cubicBezTo>
                          <a:lnTo>
                            <a:pt x="1219" y="1143"/>
                          </a:lnTo>
                          <a:cubicBezTo>
                            <a:pt x="1311" y="1067"/>
                            <a:pt x="1357" y="1021"/>
                            <a:pt x="1478" y="945"/>
                          </a:cubicBezTo>
                          <a:lnTo>
                            <a:pt x="1478" y="214"/>
                          </a:lnTo>
                          <a:cubicBezTo>
                            <a:pt x="1372" y="122"/>
                            <a:pt x="131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8" name="Google Shape;1518;p42"/>
                    <p:cNvSpPr/>
                    <p:nvPr/>
                  </p:nvSpPr>
                  <p:spPr>
                    <a:xfrm>
                      <a:off x="2488930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107" y="137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92" y="1021"/>
                            <a:pt x="153" y="1067"/>
                            <a:pt x="259" y="1143"/>
                          </a:cubicBezTo>
                          <a:lnTo>
                            <a:pt x="1219" y="1143"/>
                          </a:lnTo>
                          <a:cubicBezTo>
                            <a:pt x="1310" y="1067"/>
                            <a:pt x="1371" y="1021"/>
                            <a:pt x="1478" y="945"/>
                          </a:cubicBezTo>
                          <a:lnTo>
                            <a:pt x="1463" y="214"/>
                          </a:lnTo>
                          <a:cubicBezTo>
                            <a:pt x="1341" y="122"/>
                            <a:pt x="129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42"/>
                    <p:cNvSpPr/>
                    <p:nvPr/>
                  </p:nvSpPr>
                  <p:spPr>
                    <a:xfrm>
                      <a:off x="253415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91" y="137"/>
                            <a:pt x="0" y="214"/>
                          </a:cubicBezTo>
                          <a:lnTo>
                            <a:pt x="15" y="945"/>
                          </a:lnTo>
                          <a:cubicBezTo>
                            <a:pt x="137" y="1021"/>
                            <a:pt x="198" y="1067"/>
                            <a:pt x="305" y="1143"/>
                          </a:cubicBezTo>
                          <a:lnTo>
                            <a:pt x="1234" y="1143"/>
                          </a:lnTo>
                          <a:cubicBezTo>
                            <a:pt x="1341" y="1067"/>
                            <a:pt x="1417" y="1021"/>
                            <a:pt x="1508" y="945"/>
                          </a:cubicBezTo>
                          <a:lnTo>
                            <a:pt x="1493" y="214"/>
                          </a:lnTo>
                          <a:cubicBezTo>
                            <a:pt x="1371" y="122"/>
                            <a:pt x="131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42"/>
                    <p:cNvSpPr/>
                    <p:nvPr/>
                  </p:nvSpPr>
                  <p:spPr>
                    <a:xfrm>
                      <a:off x="2580761" y="546964"/>
                      <a:ext cx="4620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6" y="945"/>
                          </a:lnTo>
                          <a:cubicBezTo>
                            <a:pt x="138" y="1021"/>
                            <a:pt x="199" y="1067"/>
                            <a:pt x="305" y="1143"/>
                          </a:cubicBezTo>
                          <a:lnTo>
                            <a:pt x="1235" y="1143"/>
                          </a:lnTo>
                          <a:cubicBezTo>
                            <a:pt x="1357" y="1067"/>
                            <a:pt x="1418" y="1021"/>
                            <a:pt x="1509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42"/>
                    <p:cNvSpPr/>
                    <p:nvPr/>
                  </p:nvSpPr>
                  <p:spPr>
                    <a:xfrm>
                      <a:off x="2347650" y="583317"/>
                      <a:ext cx="4666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74" extrusionOk="0">
                          <a:moveTo>
                            <a:pt x="321" y="1"/>
                          </a:moveTo>
                          <a:cubicBezTo>
                            <a:pt x="214" y="77"/>
                            <a:pt x="153" y="138"/>
                            <a:pt x="46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68" y="1082"/>
                            <a:pt x="260" y="1174"/>
                          </a:cubicBezTo>
                          <a:lnTo>
                            <a:pt x="1220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8" y="138"/>
                            <a:pt x="1357" y="7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42"/>
                    <p:cNvSpPr/>
                    <p:nvPr/>
                  </p:nvSpPr>
                  <p:spPr>
                    <a:xfrm>
                      <a:off x="2394284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16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3" y="1082"/>
                            <a:pt x="259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56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42"/>
                    <p:cNvSpPr/>
                    <p:nvPr/>
                  </p:nvSpPr>
                  <p:spPr>
                    <a:xfrm>
                      <a:off x="2441378" y="583317"/>
                      <a:ext cx="4617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31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52" y="1082"/>
                            <a:pt x="274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8" y="945"/>
                          </a:cubicBezTo>
                          <a:lnTo>
                            <a:pt x="1508" y="214"/>
                          </a:lnTo>
                          <a:cubicBezTo>
                            <a:pt x="1402" y="138"/>
                            <a:pt x="1341" y="77"/>
                            <a:pt x="124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42"/>
                    <p:cNvSpPr/>
                    <p:nvPr/>
                  </p:nvSpPr>
                  <p:spPr>
                    <a:xfrm>
                      <a:off x="2488930" y="583317"/>
                      <a:ext cx="45716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38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68" y="1082"/>
                            <a:pt x="274" y="1174"/>
                          </a:cubicBezTo>
                          <a:lnTo>
                            <a:pt x="1234" y="1174"/>
                          </a:lnTo>
                          <a:cubicBezTo>
                            <a:pt x="1326" y="1082"/>
                            <a:pt x="1387" y="1052"/>
                            <a:pt x="1493" y="945"/>
                          </a:cubicBezTo>
                          <a:lnTo>
                            <a:pt x="1478" y="214"/>
                          </a:lnTo>
                          <a:cubicBezTo>
                            <a:pt x="1371" y="138"/>
                            <a:pt x="1310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42"/>
                    <p:cNvSpPr/>
                    <p:nvPr/>
                  </p:nvSpPr>
                  <p:spPr>
                    <a:xfrm>
                      <a:off x="2534616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38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37" y="1052"/>
                            <a:pt x="198" y="1082"/>
                            <a:pt x="305" y="1174"/>
                          </a:cubicBezTo>
                          <a:lnTo>
                            <a:pt x="1265" y="1174"/>
                          </a:lnTo>
                          <a:cubicBezTo>
                            <a:pt x="1356" y="1082"/>
                            <a:pt x="1417" y="1052"/>
                            <a:pt x="1524" y="945"/>
                          </a:cubicBezTo>
                          <a:lnTo>
                            <a:pt x="1509" y="214"/>
                          </a:lnTo>
                          <a:cubicBezTo>
                            <a:pt x="1402" y="138"/>
                            <a:pt x="1341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42"/>
                    <p:cNvSpPr/>
                    <p:nvPr/>
                  </p:nvSpPr>
                  <p:spPr>
                    <a:xfrm>
                      <a:off x="2582168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92" y="138"/>
                            <a:pt x="0" y="214"/>
                          </a:cubicBezTo>
                          <a:lnTo>
                            <a:pt x="16" y="945"/>
                          </a:lnTo>
                          <a:cubicBezTo>
                            <a:pt x="122" y="1052"/>
                            <a:pt x="183" y="1082"/>
                            <a:pt x="305" y="1174"/>
                          </a:cubicBezTo>
                          <a:lnTo>
                            <a:pt x="1250" y="1174"/>
                          </a:lnTo>
                          <a:cubicBezTo>
                            <a:pt x="1341" y="1082"/>
                            <a:pt x="1417" y="1052"/>
                            <a:pt x="1524" y="945"/>
                          </a:cubicBezTo>
                          <a:lnTo>
                            <a:pt x="1478" y="214"/>
                          </a:lnTo>
                          <a:cubicBezTo>
                            <a:pt x="1372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7" name="Google Shape;1527;p42"/>
                    <p:cNvSpPr/>
                    <p:nvPr/>
                  </p:nvSpPr>
                  <p:spPr>
                    <a:xfrm>
                      <a:off x="2345324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20" y="0"/>
                          </a:moveTo>
                          <a:cubicBezTo>
                            <a:pt x="214" y="92"/>
                            <a:pt x="153" y="138"/>
                            <a:pt x="4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75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17" y="1097"/>
                            <a:pt x="1524" y="1006"/>
                          </a:cubicBezTo>
                          <a:lnTo>
                            <a:pt x="1539" y="229"/>
                          </a:lnTo>
                          <a:cubicBezTo>
                            <a:pt x="1448" y="138"/>
                            <a:pt x="1387" y="92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8" name="Google Shape;1528;p42"/>
                    <p:cNvSpPr/>
                    <p:nvPr/>
                  </p:nvSpPr>
                  <p:spPr>
                    <a:xfrm>
                      <a:off x="2839514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14" y="1"/>
                          </a:moveTo>
                          <a:cubicBezTo>
                            <a:pt x="138" y="62"/>
                            <a:pt x="77" y="107"/>
                            <a:pt x="1" y="184"/>
                          </a:cubicBezTo>
                          <a:lnTo>
                            <a:pt x="92" y="763"/>
                          </a:lnTo>
                          <a:cubicBezTo>
                            <a:pt x="199" y="823"/>
                            <a:pt x="244" y="869"/>
                            <a:pt x="366" y="945"/>
                          </a:cubicBezTo>
                          <a:lnTo>
                            <a:pt x="1204" y="945"/>
                          </a:lnTo>
                          <a:cubicBezTo>
                            <a:pt x="1280" y="884"/>
                            <a:pt x="1341" y="839"/>
                            <a:pt x="1418" y="763"/>
                          </a:cubicBezTo>
                          <a:lnTo>
                            <a:pt x="1311" y="184"/>
                          </a:lnTo>
                          <a:cubicBezTo>
                            <a:pt x="1204" y="123"/>
                            <a:pt x="1143" y="77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9" name="Google Shape;1529;p42"/>
                    <p:cNvSpPr/>
                    <p:nvPr/>
                  </p:nvSpPr>
                  <p:spPr>
                    <a:xfrm>
                      <a:off x="2801295" y="336681"/>
                      <a:ext cx="44309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0" y="168"/>
                          </a:cubicBezTo>
                          <a:lnTo>
                            <a:pt x="76" y="778"/>
                          </a:lnTo>
                          <a:lnTo>
                            <a:pt x="351" y="976"/>
                          </a:lnTo>
                          <a:lnTo>
                            <a:pt x="1219" y="976"/>
                          </a:lnTo>
                          <a:cubicBezTo>
                            <a:pt x="1311" y="900"/>
                            <a:pt x="1341" y="854"/>
                            <a:pt x="1448" y="778"/>
                          </a:cubicBezTo>
                          <a:lnTo>
                            <a:pt x="1341" y="168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42"/>
                    <p:cNvSpPr/>
                    <p:nvPr/>
                  </p:nvSpPr>
                  <p:spPr>
                    <a:xfrm>
                      <a:off x="2843707" y="336681"/>
                      <a:ext cx="44798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97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92"/>
                            <a:pt x="1" y="168"/>
                          </a:cubicBezTo>
                          <a:lnTo>
                            <a:pt x="92" y="778"/>
                          </a:lnTo>
                          <a:lnTo>
                            <a:pt x="382" y="976"/>
                          </a:lnTo>
                          <a:lnTo>
                            <a:pt x="1235" y="976"/>
                          </a:lnTo>
                          <a:cubicBezTo>
                            <a:pt x="1326" y="900"/>
                            <a:pt x="1387" y="854"/>
                            <a:pt x="1463" y="778"/>
                          </a:cubicBezTo>
                          <a:lnTo>
                            <a:pt x="1357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42"/>
                    <p:cNvSpPr/>
                    <p:nvPr/>
                  </p:nvSpPr>
                  <p:spPr>
                    <a:xfrm>
                      <a:off x="2805946" y="367006"/>
                      <a:ext cx="4479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06" extrusionOk="0">
                          <a:moveTo>
                            <a:pt x="229" y="0"/>
                          </a:moveTo>
                          <a:cubicBezTo>
                            <a:pt x="123" y="76"/>
                            <a:pt x="92" y="122"/>
                            <a:pt x="1" y="198"/>
                          </a:cubicBezTo>
                          <a:lnTo>
                            <a:pt x="92" y="823"/>
                          </a:lnTo>
                          <a:lnTo>
                            <a:pt x="382" y="1006"/>
                          </a:lnTo>
                          <a:lnTo>
                            <a:pt x="1235" y="1006"/>
                          </a:lnTo>
                          <a:cubicBezTo>
                            <a:pt x="1326" y="930"/>
                            <a:pt x="1372" y="899"/>
                            <a:pt x="1463" y="823"/>
                          </a:cubicBezTo>
                          <a:lnTo>
                            <a:pt x="1372" y="198"/>
                          </a:lnTo>
                          <a:lnTo>
                            <a:pt x="108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42"/>
                    <p:cNvSpPr/>
                    <p:nvPr/>
                  </p:nvSpPr>
                  <p:spPr>
                    <a:xfrm>
                      <a:off x="2848847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22"/>
                            <a:pt x="0" y="198"/>
                          </a:cubicBezTo>
                          <a:lnTo>
                            <a:pt x="92" y="823"/>
                          </a:lnTo>
                          <a:lnTo>
                            <a:pt x="381" y="1006"/>
                          </a:lnTo>
                          <a:lnTo>
                            <a:pt x="1234" y="1006"/>
                          </a:lnTo>
                          <a:cubicBezTo>
                            <a:pt x="1341" y="930"/>
                            <a:pt x="1372" y="899"/>
                            <a:pt x="1463" y="823"/>
                          </a:cubicBezTo>
                          <a:lnTo>
                            <a:pt x="1356" y="198"/>
                          </a:lnTo>
                          <a:cubicBezTo>
                            <a:pt x="1234" y="122"/>
                            <a:pt x="1189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42"/>
                    <p:cNvSpPr/>
                    <p:nvPr/>
                  </p:nvSpPr>
                  <p:spPr>
                    <a:xfrm>
                      <a:off x="2342999" y="658838"/>
                      <a:ext cx="4850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266" extrusionOk="0">
                          <a:moveTo>
                            <a:pt x="351" y="1"/>
                          </a:moveTo>
                          <a:cubicBezTo>
                            <a:pt x="214" y="107"/>
                            <a:pt x="153" y="138"/>
                            <a:pt x="46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75" y="1265"/>
                          </a:cubicBezTo>
                          <a:lnTo>
                            <a:pt x="1234" y="1265"/>
                          </a:lnTo>
                          <a:cubicBezTo>
                            <a:pt x="1372" y="1189"/>
                            <a:pt x="1433" y="1128"/>
                            <a:pt x="1539" y="1037"/>
                          </a:cubicBezTo>
                          <a:lnTo>
                            <a:pt x="1585" y="229"/>
                          </a:lnTo>
                          <a:cubicBezTo>
                            <a:pt x="1463" y="153"/>
                            <a:pt x="1417" y="10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42"/>
                    <p:cNvSpPr/>
                    <p:nvPr/>
                  </p:nvSpPr>
                  <p:spPr>
                    <a:xfrm>
                      <a:off x="280967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107" y="123"/>
                            <a:pt x="1" y="199"/>
                          </a:cubicBezTo>
                          <a:lnTo>
                            <a:pt x="107" y="854"/>
                          </a:lnTo>
                          <a:lnTo>
                            <a:pt x="381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402" y="930"/>
                            <a:pt x="1494" y="854"/>
                          </a:cubicBezTo>
                          <a:lnTo>
                            <a:pt x="1402" y="199"/>
                          </a:lnTo>
                          <a:cubicBezTo>
                            <a:pt x="1280" y="123"/>
                            <a:pt x="1219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42"/>
                    <p:cNvSpPr/>
                    <p:nvPr/>
                  </p:nvSpPr>
                  <p:spPr>
                    <a:xfrm>
                      <a:off x="285349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92" y="854"/>
                          </a:lnTo>
                          <a:lnTo>
                            <a:pt x="382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387" y="930"/>
                            <a:pt x="1494" y="854"/>
                          </a:cubicBezTo>
                          <a:lnTo>
                            <a:pt x="1372" y="199"/>
                          </a:lnTo>
                          <a:lnTo>
                            <a:pt x="108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42"/>
                    <p:cNvSpPr/>
                    <p:nvPr/>
                  </p:nvSpPr>
                  <p:spPr>
                    <a:xfrm>
                      <a:off x="2340184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36" y="1"/>
                          </a:moveTo>
                          <a:cubicBezTo>
                            <a:pt x="229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08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387" y="1220"/>
                            <a:pt x="1464" y="1174"/>
                            <a:pt x="1585" y="1067"/>
                          </a:cubicBezTo>
                          <a:lnTo>
                            <a:pt x="1616" y="260"/>
                          </a:lnTo>
                          <a:cubicBezTo>
                            <a:pt x="1525" y="153"/>
                            <a:pt x="1448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42"/>
                    <p:cNvSpPr/>
                    <p:nvPr/>
                  </p:nvSpPr>
                  <p:spPr>
                    <a:xfrm>
                      <a:off x="2640431" y="443934"/>
                      <a:ext cx="4433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53"/>
                          </a:lnTo>
                          <a:cubicBezTo>
                            <a:pt x="123" y="929"/>
                            <a:pt x="184" y="975"/>
                            <a:pt x="306" y="1051"/>
                          </a:cubicBezTo>
                          <a:lnTo>
                            <a:pt x="1189" y="1051"/>
                          </a:lnTo>
                          <a:cubicBezTo>
                            <a:pt x="1296" y="975"/>
                            <a:pt x="1342" y="929"/>
                            <a:pt x="1448" y="85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8" name="Google Shape;1538;p42"/>
                    <p:cNvSpPr/>
                    <p:nvPr/>
                  </p:nvSpPr>
                  <p:spPr>
                    <a:xfrm>
                      <a:off x="268379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62" y="853"/>
                          </a:lnTo>
                          <a:lnTo>
                            <a:pt x="351" y="1051"/>
                          </a:lnTo>
                          <a:lnTo>
                            <a:pt x="1250" y="1051"/>
                          </a:lnTo>
                          <a:cubicBezTo>
                            <a:pt x="1342" y="975"/>
                            <a:pt x="1403" y="929"/>
                            <a:pt x="1494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50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9" name="Google Shape;1539;p42"/>
                    <p:cNvSpPr/>
                    <p:nvPr/>
                  </p:nvSpPr>
                  <p:spPr>
                    <a:xfrm>
                      <a:off x="2727610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7" y="1051"/>
                          </a:lnTo>
                          <a:lnTo>
                            <a:pt x="1266" y="1051"/>
                          </a:lnTo>
                          <a:cubicBezTo>
                            <a:pt x="1357" y="975"/>
                            <a:pt x="1418" y="929"/>
                            <a:pt x="1509" y="853"/>
                          </a:cubicBezTo>
                          <a:lnTo>
                            <a:pt x="1433" y="198"/>
                          </a:lnTo>
                          <a:cubicBezTo>
                            <a:pt x="1311" y="122"/>
                            <a:pt x="1266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42"/>
                    <p:cNvSpPr/>
                    <p:nvPr/>
                  </p:nvSpPr>
                  <p:spPr>
                    <a:xfrm>
                      <a:off x="277237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29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6" y="1051"/>
                          </a:lnTo>
                          <a:lnTo>
                            <a:pt x="1265" y="1051"/>
                          </a:lnTo>
                          <a:cubicBezTo>
                            <a:pt x="1341" y="975"/>
                            <a:pt x="1402" y="929"/>
                            <a:pt x="1494" y="853"/>
                          </a:cubicBezTo>
                          <a:lnTo>
                            <a:pt x="1402" y="198"/>
                          </a:lnTo>
                          <a:cubicBezTo>
                            <a:pt x="1296" y="122"/>
                            <a:pt x="1220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42"/>
                    <p:cNvSpPr/>
                    <p:nvPr/>
                  </p:nvSpPr>
                  <p:spPr>
                    <a:xfrm>
                      <a:off x="2641838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60" y="1"/>
                          </a:moveTo>
                          <a:cubicBezTo>
                            <a:pt x="153" y="92"/>
                            <a:pt x="107" y="138"/>
                            <a:pt x="1" y="214"/>
                          </a:cubicBezTo>
                          <a:lnTo>
                            <a:pt x="46" y="900"/>
                          </a:lnTo>
                          <a:cubicBezTo>
                            <a:pt x="153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33" y="214"/>
                          </a:lnTo>
                          <a:cubicBezTo>
                            <a:pt x="1326" y="138"/>
                            <a:pt x="126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42"/>
                    <p:cNvSpPr/>
                    <p:nvPr/>
                  </p:nvSpPr>
                  <p:spPr>
                    <a:xfrm>
                      <a:off x="2687065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46" y="900"/>
                          </a:lnTo>
                          <a:cubicBezTo>
                            <a:pt x="168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42"/>
                    <p:cNvSpPr/>
                    <p:nvPr/>
                  </p:nvSpPr>
                  <p:spPr>
                    <a:xfrm>
                      <a:off x="2731343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4" y="976"/>
                            <a:pt x="245" y="1021"/>
                            <a:pt x="351" y="1098"/>
                          </a:cubicBezTo>
                          <a:lnTo>
                            <a:pt x="1265" y="1098"/>
                          </a:lnTo>
                          <a:cubicBezTo>
                            <a:pt x="1372" y="1037"/>
                            <a:pt x="1418" y="976"/>
                            <a:pt x="1524" y="900"/>
                          </a:cubicBezTo>
                          <a:lnTo>
                            <a:pt x="1448" y="214"/>
                          </a:lnTo>
                          <a:cubicBezTo>
                            <a:pt x="1326" y="138"/>
                            <a:pt x="1250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42"/>
                    <p:cNvSpPr/>
                    <p:nvPr/>
                  </p:nvSpPr>
                  <p:spPr>
                    <a:xfrm>
                      <a:off x="2776111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3" y="976"/>
                            <a:pt x="244" y="1021"/>
                            <a:pt x="351" y="1098"/>
                          </a:cubicBezTo>
                          <a:lnTo>
                            <a:pt x="1280" y="1098"/>
                          </a:lnTo>
                          <a:cubicBezTo>
                            <a:pt x="1372" y="1037"/>
                            <a:pt x="1433" y="976"/>
                            <a:pt x="1524" y="900"/>
                          </a:cubicBezTo>
                          <a:lnTo>
                            <a:pt x="1433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42"/>
                    <p:cNvSpPr/>
                    <p:nvPr/>
                  </p:nvSpPr>
                  <p:spPr>
                    <a:xfrm>
                      <a:off x="2644164" y="511529"/>
                      <a:ext cx="4620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46" y="914"/>
                          </a:lnTo>
                          <a:cubicBezTo>
                            <a:pt x="153" y="991"/>
                            <a:pt x="214" y="1052"/>
                            <a:pt x="336" y="1128"/>
                          </a:cubicBezTo>
                          <a:lnTo>
                            <a:pt x="1265" y="1128"/>
                          </a:lnTo>
                          <a:cubicBezTo>
                            <a:pt x="1357" y="1052"/>
                            <a:pt x="1418" y="991"/>
                            <a:pt x="1509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81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42"/>
                    <p:cNvSpPr/>
                    <p:nvPr/>
                  </p:nvSpPr>
                  <p:spPr>
                    <a:xfrm>
                      <a:off x="2690339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244" y="0"/>
                          </a:moveTo>
                          <a:cubicBezTo>
                            <a:pt x="152" y="76"/>
                            <a:pt x="92" y="137"/>
                            <a:pt x="0" y="214"/>
                          </a:cubicBezTo>
                          <a:lnTo>
                            <a:pt x="61" y="914"/>
                          </a:lnTo>
                          <a:cubicBezTo>
                            <a:pt x="168" y="991"/>
                            <a:pt x="229" y="1052"/>
                            <a:pt x="335" y="1128"/>
                          </a:cubicBezTo>
                          <a:lnTo>
                            <a:pt x="1249" y="1128"/>
                          </a:lnTo>
                          <a:cubicBezTo>
                            <a:pt x="1356" y="1052"/>
                            <a:pt x="1417" y="991"/>
                            <a:pt x="1508" y="914"/>
                          </a:cubicBezTo>
                          <a:lnTo>
                            <a:pt x="1432" y="214"/>
                          </a:lnTo>
                          <a:cubicBezTo>
                            <a:pt x="1310" y="122"/>
                            <a:pt x="1265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42"/>
                    <p:cNvSpPr/>
                    <p:nvPr/>
                  </p:nvSpPr>
                  <p:spPr>
                    <a:xfrm>
                      <a:off x="2735077" y="511529"/>
                      <a:ext cx="4666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77" y="914"/>
                          </a:lnTo>
                          <a:cubicBezTo>
                            <a:pt x="199" y="991"/>
                            <a:pt x="245" y="1052"/>
                            <a:pt x="366" y="1128"/>
                          </a:cubicBezTo>
                          <a:lnTo>
                            <a:pt x="1281" y="1128"/>
                          </a:lnTo>
                          <a:cubicBezTo>
                            <a:pt x="1372" y="1052"/>
                            <a:pt x="1433" y="991"/>
                            <a:pt x="1524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8" name="Google Shape;1548;p42"/>
                    <p:cNvSpPr/>
                    <p:nvPr/>
                  </p:nvSpPr>
                  <p:spPr>
                    <a:xfrm>
                      <a:off x="2780303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62" y="914"/>
                          </a:lnTo>
                          <a:cubicBezTo>
                            <a:pt x="199" y="991"/>
                            <a:pt x="260" y="1052"/>
                            <a:pt x="382" y="1128"/>
                          </a:cubicBezTo>
                          <a:lnTo>
                            <a:pt x="1296" y="1128"/>
                          </a:lnTo>
                          <a:cubicBezTo>
                            <a:pt x="1387" y="1052"/>
                            <a:pt x="1448" y="991"/>
                            <a:pt x="1539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9" name="Google Shape;1549;p42"/>
                    <p:cNvSpPr/>
                    <p:nvPr/>
                  </p:nvSpPr>
                  <p:spPr>
                    <a:xfrm>
                      <a:off x="2647438" y="546964"/>
                      <a:ext cx="4571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43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37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53" y="1021"/>
                            <a:pt x="198" y="1067"/>
                            <a:pt x="320" y="1143"/>
                          </a:cubicBezTo>
                          <a:lnTo>
                            <a:pt x="1250" y="1143"/>
                          </a:lnTo>
                          <a:cubicBezTo>
                            <a:pt x="1341" y="1067"/>
                            <a:pt x="1402" y="1021"/>
                            <a:pt x="1494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42"/>
                    <p:cNvSpPr/>
                    <p:nvPr/>
                  </p:nvSpPr>
                  <p:spPr>
                    <a:xfrm>
                      <a:off x="2693124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61" y="945"/>
                          </a:lnTo>
                          <a:cubicBezTo>
                            <a:pt x="183" y="1021"/>
                            <a:pt x="229" y="1067"/>
                            <a:pt x="351" y="1143"/>
                          </a:cubicBezTo>
                          <a:lnTo>
                            <a:pt x="1280" y="1143"/>
                          </a:lnTo>
                          <a:cubicBezTo>
                            <a:pt x="1372" y="1067"/>
                            <a:pt x="1433" y="1021"/>
                            <a:pt x="1524" y="945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2"/>
                    <p:cNvSpPr/>
                    <p:nvPr/>
                  </p:nvSpPr>
                  <p:spPr>
                    <a:xfrm>
                      <a:off x="2738810" y="546964"/>
                      <a:ext cx="4758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43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77" y="945"/>
                          </a:lnTo>
                          <a:cubicBezTo>
                            <a:pt x="183" y="1021"/>
                            <a:pt x="260" y="1067"/>
                            <a:pt x="382" y="1143"/>
                          </a:cubicBezTo>
                          <a:lnTo>
                            <a:pt x="1311" y="1143"/>
                          </a:lnTo>
                          <a:cubicBezTo>
                            <a:pt x="1402" y="1067"/>
                            <a:pt x="1463" y="1021"/>
                            <a:pt x="1555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80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2"/>
                    <p:cNvSpPr/>
                    <p:nvPr/>
                  </p:nvSpPr>
                  <p:spPr>
                    <a:xfrm>
                      <a:off x="2784037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107" y="945"/>
                          </a:lnTo>
                          <a:cubicBezTo>
                            <a:pt x="214" y="1021"/>
                            <a:pt x="290" y="1067"/>
                            <a:pt x="412" y="1143"/>
                          </a:cubicBezTo>
                          <a:lnTo>
                            <a:pt x="1341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94" y="214"/>
                          </a:lnTo>
                          <a:cubicBezTo>
                            <a:pt x="1372" y="122"/>
                            <a:pt x="1296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2"/>
                    <p:cNvSpPr/>
                    <p:nvPr/>
                  </p:nvSpPr>
                  <p:spPr>
                    <a:xfrm>
                      <a:off x="2648356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29" y="1082"/>
                            <a:pt x="351" y="1174"/>
                          </a:cubicBezTo>
                          <a:lnTo>
                            <a:pt x="1296" y="1174"/>
                          </a:lnTo>
                          <a:cubicBezTo>
                            <a:pt x="1418" y="1082"/>
                            <a:pt x="1464" y="1052"/>
                            <a:pt x="157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2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2"/>
                    <p:cNvSpPr/>
                    <p:nvPr/>
                  </p:nvSpPr>
                  <p:spPr>
                    <a:xfrm>
                      <a:off x="2695450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44" y="1082"/>
                            <a:pt x="366" y="1174"/>
                          </a:cubicBezTo>
                          <a:lnTo>
                            <a:pt x="1311" y="1174"/>
                          </a:lnTo>
                          <a:cubicBezTo>
                            <a:pt x="1418" y="1082"/>
                            <a:pt x="1463" y="1052"/>
                            <a:pt x="1570" y="945"/>
                          </a:cubicBezTo>
                          <a:lnTo>
                            <a:pt x="1494" y="214"/>
                          </a:lnTo>
                          <a:cubicBezTo>
                            <a:pt x="1372" y="138"/>
                            <a:pt x="1326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2"/>
                    <p:cNvSpPr/>
                    <p:nvPr/>
                  </p:nvSpPr>
                  <p:spPr>
                    <a:xfrm>
                      <a:off x="2742084" y="583317"/>
                      <a:ext cx="4850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76" y="945"/>
                          </a:lnTo>
                          <a:cubicBezTo>
                            <a:pt x="198" y="1052"/>
                            <a:pt x="275" y="1082"/>
                            <a:pt x="381" y="1174"/>
                          </a:cubicBezTo>
                          <a:lnTo>
                            <a:pt x="1341" y="1174"/>
                          </a:lnTo>
                          <a:cubicBezTo>
                            <a:pt x="1432" y="1082"/>
                            <a:pt x="1493" y="1052"/>
                            <a:pt x="1585" y="945"/>
                          </a:cubicBezTo>
                          <a:lnTo>
                            <a:pt x="1493" y="214"/>
                          </a:lnTo>
                          <a:cubicBezTo>
                            <a:pt x="1372" y="138"/>
                            <a:pt x="1326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42"/>
                    <p:cNvSpPr/>
                    <p:nvPr/>
                  </p:nvSpPr>
                  <p:spPr>
                    <a:xfrm>
                      <a:off x="2650223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92" y="138"/>
                            <a:pt x="1" y="229"/>
                          </a:cubicBezTo>
                          <a:lnTo>
                            <a:pt x="62" y="1006"/>
                          </a:lnTo>
                          <a:cubicBezTo>
                            <a:pt x="168" y="1097"/>
                            <a:pt x="245" y="1143"/>
                            <a:pt x="366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509" y="1097"/>
                            <a:pt x="1601" y="1006"/>
                          </a:cubicBezTo>
                          <a:lnTo>
                            <a:pt x="1540" y="229"/>
                          </a:lnTo>
                          <a:cubicBezTo>
                            <a:pt x="1433" y="138"/>
                            <a:pt x="1372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42"/>
                    <p:cNvSpPr/>
                    <p:nvPr/>
                  </p:nvSpPr>
                  <p:spPr>
                    <a:xfrm>
                      <a:off x="2653497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275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83" y="1113"/>
                            <a:pt x="259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33" y="1189"/>
                            <a:pt x="1509" y="1128"/>
                            <a:pt x="1600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6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558" name="Google Shape;1558;p42"/>
                    <p:cNvGrpSpPr/>
                    <p:nvPr/>
                  </p:nvGrpSpPr>
                  <p:grpSpPr>
                    <a:xfrm>
                      <a:off x="2077238" y="195890"/>
                      <a:ext cx="274635" cy="234090"/>
                      <a:chOff x="2077238" y="195890"/>
                      <a:chExt cx="274635" cy="234090"/>
                    </a:xfrm>
                  </p:grpSpPr>
                  <p:sp>
                    <p:nvSpPr>
                      <p:cNvPr id="1559" name="Google Shape;1559;p42"/>
                      <p:cNvSpPr/>
                      <p:nvPr/>
                    </p:nvSpPr>
                    <p:spPr>
                      <a:xfrm>
                        <a:off x="2112673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66" y="1"/>
                            </a:moveTo>
                            <a:cubicBezTo>
                              <a:pt x="260" y="46"/>
                              <a:pt x="199" y="92"/>
                              <a:pt x="10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81" y="92"/>
                              <a:pt x="1220" y="46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0" name="Google Shape;1560;p42"/>
                      <p:cNvSpPr/>
                      <p:nvPr/>
                    </p:nvSpPr>
                    <p:spPr>
                      <a:xfrm>
                        <a:off x="2152300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36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65" y="92"/>
                              <a:pt x="1220" y="46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1" name="Google Shape;1561;p42"/>
                      <p:cNvSpPr/>
                      <p:nvPr/>
                    </p:nvSpPr>
                    <p:spPr>
                      <a:xfrm>
                        <a:off x="2193334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21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06" y="839"/>
                            </a:lnTo>
                            <a:cubicBezTo>
                              <a:pt x="1098" y="778"/>
                              <a:pt x="1159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19" y="92"/>
                              <a:pt x="1174" y="46"/>
                              <a:pt x="111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2" name="Google Shape;1562;p42"/>
                      <p:cNvSpPr/>
                      <p:nvPr/>
                    </p:nvSpPr>
                    <p:spPr>
                      <a:xfrm>
                        <a:off x="2232502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8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77" y="732"/>
                              <a:pt x="122" y="778"/>
                              <a:pt x="198" y="839"/>
                            </a:cubicBezTo>
                            <a:lnTo>
                              <a:pt x="1006" y="839"/>
                            </a:lnTo>
                            <a:cubicBezTo>
                              <a:pt x="1097" y="778"/>
                              <a:pt x="1158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89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3" name="Google Shape;1563;p42"/>
                      <p:cNvSpPr/>
                      <p:nvPr/>
                    </p:nvSpPr>
                    <p:spPr>
                      <a:xfrm>
                        <a:off x="2272129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9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4" name="Google Shape;1564;p42"/>
                      <p:cNvSpPr/>
                      <p:nvPr/>
                    </p:nvSpPr>
                    <p:spPr>
                      <a:xfrm>
                        <a:off x="2311756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275" y="1"/>
                            </a:moveTo>
                            <a:cubicBezTo>
                              <a:pt x="183" y="46"/>
                              <a:pt x="122" y="92"/>
                              <a:pt x="31" y="153"/>
                            </a:cubicBezTo>
                            <a:lnTo>
                              <a:pt x="1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8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5" name="Google Shape;1565;p42"/>
                      <p:cNvSpPr/>
                      <p:nvPr/>
                    </p:nvSpPr>
                    <p:spPr>
                      <a:xfrm>
                        <a:off x="2108021" y="222482"/>
                        <a:ext cx="41983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884" extrusionOk="0">
                            <a:moveTo>
                              <a:pt x="366" y="0"/>
                            </a:moveTo>
                            <a:cubicBezTo>
                              <a:pt x="259" y="61"/>
                              <a:pt x="198" y="91"/>
                              <a:pt x="107" y="152"/>
                            </a:cubicBezTo>
                            <a:lnTo>
                              <a:pt x="0" y="701"/>
                            </a:lnTo>
                            <a:cubicBezTo>
                              <a:pt x="77" y="777"/>
                              <a:pt x="138" y="823"/>
                              <a:pt x="214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72" y="152"/>
                            </a:lnTo>
                            <a:cubicBezTo>
                              <a:pt x="1295" y="91"/>
                              <a:pt x="1250" y="61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6" name="Google Shape;1566;p42"/>
                      <p:cNvSpPr/>
                      <p:nvPr/>
                    </p:nvSpPr>
                    <p:spPr>
                      <a:xfrm>
                        <a:off x="2148566" y="222482"/>
                        <a:ext cx="4201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884" extrusionOk="0">
                            <a:moveTo>
                              <a:pt x="336" y="0"/>
                            </a:moveTo>
                            <a:cubicBezTo>
                              <a:pt x="229" y="61"/>
                              <a:pt x="169" y="91"/>
                              <a:pt x="77" y="152"/>
                            </a:cubicBezTo>
                            <a:lnTo>
                              <a:pt x="1" y="701"/>
                            </a:lnTo>
                            <a:cubicBezTo>
                              <a:pt x="77" y="777"/>
                              <a:pt x="123" y="823"/>
                              <a:pt x="199" y="884"/>
                            </a:cubicBezTo>
                            <a:lnTo>
                              <a:pt x="1022" y="884"/>
                            </a:lnTo>
                            <a:cubicBezTo>
                              <a:pt x="1144" y="808"/>
                              <a:pt x="1189" y="762"/>
                              <a:pt x="1296" y="701"/>
                            </a:cubicBezTo>
                            <a:lnTo>
                              <a:pt x="1372" y="152"/>
                            </a:lnTo>
                            <a:cubicBezTo>
                              <a:pt x="1266" y="91"/>
                              <a:pt x="1235" y="61"/>
                              <a:pt x="112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7" name="Google Shape;1567;p42"/>
                      <p:cNvSpPr/>
                      <p:nvPr/>
                    </p:nvSpPr>
                    <p:spPr>
                      <a:xfrm>
                        <a:off x="2188683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35" y="0"/>
                            </a:moveTo>
                            <a:cubicBezTo>
                              <a:pt x="229" y="61"/>
                              <a:pt x="168" y="91"/>
                              <a:pt x="76" y="152"/>
                            </a:cubicBezTo>
                            <a:lnTo>
                              <a:pt x="0" y="701"/>
                            </a:lnTo>
                            <a:cubicBezTo>
                              <a:pt x="76" y="777"/>
                              <a:pt x="137" y="823"/>
                              <a:pt x="214" y="884"/>
                            </a:cubicBezTo>
                            <a:lnTo>
                              <a:pt x="1021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56" y="152"/>
                            </a:lnTo>
                            <a:cubicBezTo>
                              <a:pt x="1280" y="91"/>
                              <a:pt x="1219" y="61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8" name="Google Shape;1568;p42"/>
                      <p:cNvSpPr/>
                      <p:nvPr/>
                    </p:nvSpPr>
                    <p:spPr>
                      <a:xfrm>
                        <a:off x="2228769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05" y="0"/>
                            </a:moveTo>
                            <a:cubicBezTo>
                              <a:pt x="214" y="61"/>
                              <a:pt x="153" y="91"/>
                              <a:pt x="61" y="152"/>
                            </a:cubicBezTo>
                            <a:lnTo>
                              <a:pt x="1" y="701"/>
                            </a:lnTo>
                            <a:cubicBezTo>
                              <a:pt x="92" y="777"/>
                              <a:pt x="153" y="823"/>
                              <a:pt x="229" y="884"/>
                            </a:cubicBezTo>
                            <a:lnTo>
                              <a:pt x="1052" y="884"/>
                            </a:lnTo>
                            <a:cubicBezTo>
                              <a:pt x="1143" y="808"/>
                              <a:pt x="1204" y="762"/>
                              <a:pt x="1296" y="701"/>
                            </a:cubicBezTo>
                            <a:lnTo>
                              <a:pt x="1357" y="152"/>
                            </a:lnTo>
                            <a:cubicBezTo>
                              <a:pt x="1265" y="91"/>
                              <a:pt x="1219" y="61"/>
                              <a:pt x="111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69" name="Google Shape;1569;p42"/>
                      <p:cNvSpPr/>
                      <p:nvPr/>
                    </p:nvSpPr>
                    <p:spPr>
                      <a:xfrm>
                        <a:off x="2269804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305" y="0"/>
                            </a:moveTo>
                            <a:cubicBezTo>
                              <a:pt x="198" y="61"/>
                              <a:pt x="153" y="91"/>
                              <a:pt x="46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34" y="91"/>
                              <a:pt x="1173" y="61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0" name="Google Shape;1570;p42"/>
                      <p:cNvSpPr/>
                      <p:nvPr/>
                    </p:nvSpPr>
                    <p:spPr>
                      <a:xfrm>
                        <a:off x="2309431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275" y="0"/>
                            </a:moveTo>
                            <a:cubicBezTo>
                              <a:pt x="183" y="61"/>
                              <a:pt x="122" y="91"/>
                              <a:pt x="31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50" y="91"/>
                              <a:pt x="1189" y="61"/>
                              <a:pt x="10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1" name="Google Shape;1571;p42"/>
                      <p:cNvSpPr/>
                      <p:nvPr/>
                    </p:nvSpPr>
                    <p:spPr>
                      <a:xfrm>
                        <a:off x="2102881" y="249961"/>
                        <a:ext cx="4247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6" extrusionOk="0">
                            <a:moveTo>
                              <a:pt x="366" y="1"/>
                            </a:moveTo>
                            <a:cubicBezTo>
                              <a:pt x="260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37" y="915"/>
                            </a:lnTo>
                            <a:cubicBezTo>
                              <a:pt x="1128" y="839"/>
                              <a:pt x="1204" y="793"/>
                              <a:pt x="1296" y="748"/>
                            </a:cubicBezTo>
                            <a:lnTo>
                              <a:pt x="1387" y="169"/>
                            </a:lnTo>
                            <a:cubicBezTo>
                              <a:pt x="1311" y="92"/>
                              <a:pt x="1281" y="62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2" name="Google Shape;1572;p42"/>
                      <p:cNvSpPr/>
                      <p:nvPr/>
                    </p:nvSpPr>
                    <p:spPr>
                      <a:xfrm>
                        <a:off x="2144374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66" y="1"/>
                            </a:moveTo>
                            <a:cubicBezTo>
                              <a:pt x="245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22" y="915"/>
                            </a:lnTo>
                            <a:cubicBezTo>
                              <a:pt x="1144" y="839"/>
                              <a:pt x="1204" y="793"/>
                              <a:pt x="1296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3" name="Google Shape;1573;p42"/>
                      <p:cNvSpPr/>
                      <p:nvPr/>
                    </p:nvSpPr>
                    <p:spPr>
                      <a:xfrm>
                        <a:off x="2184950" y="249961"/>
                        <a:ext cx="4198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6" extrusionOk="0">
                            <a:moveTo>
                              <a:pt x="351" y="1"/>
                            </a:moveTo>
                            <a:cubicBezTo>
                              <a:pt x="229" y="77"/>
                              <a:pt x="183" y="108"/>
                              <a:pt x="77" y="169"/>
                            </a:cubicBezTo>
                            <a:lnTo>
                              <a:pt x="0" y="748"/>
                            </a:lnTo>
                            <a:cubicBezTo>
                              <a:pt x="77" y="824"/>
                              <a:pt x="137" y="854"/>
                              <a:pt x="214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72" y="169"/>
                            </a:lnTo>
                            <a:cubicBezTo>
                              <a:pt x="1280" y="92"/>
                              <a:pt x="1250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4" name="Google Shape;1574;p42"/>
                      <p:cNvSpPr/>
                      <p:nvPr/>
                    </p:nvSpPr>
                    <p:spPr>
                      <a:xfrm>
                        <a:off x="2225495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21" y="1"/>
                            </a:moveTo>
                            <a:cubicBezTo>
                              <a:pt x="199" y="77"/>
                              <a:pt x="153" y="108"/>
                              <a:pt x="47" y="169"/>
                            </a:cubicBezTo>
                            <a:lnTo>
                              <a:pt x="1" y="748"/>
                            </a:lnTo>
                            <a:cubicBezTo>
                              <a:pt x="92" y="824"/>
                              <a:pt x="123" y="854"/>
                              <a:pt x="229" y="915"/>
                            </a:cubicBezTo>
                            <a:lnTo>
                              <a:pt x="1037" y="915"/>
                            </a:lnTo>
                            <a:cubicBezTo>
                              <a:pt x="1159" y="839"/>
                              <a:pt x="1220" y="793"/>
                              <a:pt x="1311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4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5" name="Google Shape;1575;p42"/>
                      <p:cNvSpPr/>
                      <p:nvPr/>
                    </p:nvSpPr>
                    <p:spPr>
                      <a:xfrm>
                        <a:off x="2267478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305" y="1"/>
                            </a:moveTo>
                            <a:cubicBezTo>
                              <a:pt x="198" y="77"/>
                              <a:pt x="152" y="108"/>
                              <a:pt x="46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22" y="854"/>
                              <a:pt x="229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189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4" y="92"/>
                              <a:pt x="1173" y="62"/>
                              <a:pt x="111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6" name="Google Shape;1576;p42"/>
                      <p:cNvSpPr/>
                      <p:nvPr/>
                    </p:nvSpPr>
                    <p:spPr>
                      <a:xfrm>
                        <a:off x="2307564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290" y="1"/>
                            </a:moveTo>
                            <a:cubicBezTo>
                              <a:pt x="183" y="77"/>
                              <a:pt x="138" y="108"/>
                              <a:pt x="31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38" y="854"/>
                              <a:pt x="229" y="915"/>
                            </a:cubicBezTo>
                            <a:lnTo>
                              <a:pt x="1052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5" y="92"/>
                              <a:pt x="1204" y="62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7" name="Google Shape;1577;p42"/>
                      <p:cNvSpPr/>
                      <p:nvPr/>
                    </p:nvSpPr>
                    <p:spPr>
                      <a:xfrm>
                        <a:off x="2098229" y="277960"/>
                        <a:ext cx="43391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15" extrusionOk="0">
                            <a:moveTo>
                              <a:pt x="366" y="0"/>
                            </a:moveTo>
                            <a:cubicBezTo>
                              <a:pt x="275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417" y="168"/>
                            </a:lnTo>
                            <a:cubicBezTo>
                              <a:pt x="1341" y="107"/>
                              <a:pt x="1280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8" name="Google Shape;1578;p42"/>
                      <p:cNvSpPr/>
                      <p:nvPr/>
                    </p:nvSpPr>
                    <p:spPr>
                      <a:xfrm>
                        <a:off x="2139723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66" y="0"/>
                            </a:moveTo>
                            <a:cubicBezTo>
                              <a:pt x="259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50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79" name="Google Shape;1579;p42"/>
                      <p:cNvSpPr/>
                      <p:nvPr/>
                    </p:nvSpPr>
                    <p:spPr>
                      <a:xfrm>
                        <a:off x="2181217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68" y="107"/>
                              <a:pt x="77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22" y="838"/>
                              <a:pt x="229" y="914"/>
                            </a:cubicBezTo>
                            <a:lnTo>
                              <a:pt x="103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296" y="107"/>
                              <a:pt x="1250" y="76"/>
                              <a:pt x="115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0" name="Google Shape;1580;p42"/>
                      <p:cNvSpPr/>
                      <p:nvPr/>
                    </p:nvSpPr>
                    <p:spPr>
                      <a:xfrm>
                        <a:off x="2221762" y="277960"/>
                        <a:ext cx="4247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5" extrusionOk="0">
                            <a:moveTo>
                              <a:pt x="351" y="0"/>
                            </a:moveTo>
                            <a:cubicBezTo>
                              <a:pt x="230" y="76"/>
                              <a:pt x="169" y="107"/>
                              <a:pt x="77" y="168"/>
                            </a:cubicBezTo>
                            <a:lnTo>
                              <a:pt x="1" y="747"/>
                            </a:lnTo>
                            <a:cubicBezTo>
                              <a:pt x="92" y="792"/>
                              <a:pt x="138" y="838"/>
                              <a:pt x="230" y="914"/>
                            </a:cubicBezTo>
                            <a:lnTo>
                              <a:pt x="1068" y="914"/>
                            </a:lnTo>
                            <a:cubicBezTo>
                              <a:pt x="1189" y="838"/>
                              <a:pt x="1235" y="823"/>
                              <a:pt x="1342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66" y="76"/>
                              <a:pt x="11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1" name="Google Shape;1581;p42"/>
                      <p:cNvSpPr/>
                      <p:nvPr/>
                    </p:nvSpPr>
                    <p:spPr>
                      <a:xfrm>
                        <a:off x="2263745" y="277960"/>
                        <a:ext cx="4198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5" extrusionOk="0">
                            <a:moveTo>
                              <a:pt x="320" y="0"/>
                            </a:moveTo>
                            <a:cubicBezTo>
                              <a:pt x="214" y="76"/>
                              <a:pt x="153" y="107"/>
                              <a:pt x="6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89" y="838"/>
                              <a:pt x="1234" y="823"/>
                              <a:pt x="1341" y="747"/>
                            </a:cubicBezTo>
                            <a:lnTo>
                              <a:pt x="1371" y="168"/>
                            </a:lnTo>
                            <a:cubicBezTo>
                              <a:pt x="1280" y="107"/>
                              <a:pt x="1219" y="76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2" name="Google Shape;1582;p42"/>
                      <p:cNvSpPr/>
                      <p:nvPr/>
                    </p:nvSpPr>
                    <p:spPr>
                      <a:xfrm>
                        <a:off x="2305238" y="277960"/>
                        <a:ext cx="41524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915" extrusionOk="0">
                            <a:moveTo>
                              <a:pt x="290" y="0"/>
                            </a:moveTo>
                            <a:cubicBezTo>
                              <a:pt x="183" y="76"/>
                              <a:pt x="137" y="107"/>
                              <a:pt x="3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56" y="168"/>
                            </a:lnTo>
                            <a:cubicBezTo>
                              <a:pt x="1250" y="107"/>
                              <a:pt x="1219" y="76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3" name="Google Shape;1583;p42"/>
                      <p:cNvSpPr/>
                      <p:nvPr/>
                    </p:nvSpPr>
                    <p:spPr>
                      <a:xfrm>
                        <a:off x="2093578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4" y="62"/>
                              <a:pt x="213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76" y="823"/>
                              <a:pt x="137" y="869"/>
                              <a:pt x="213" y="945"/>
                            </a:cubicBezTo>
                            <a:lnTo>
                              <a:pt x="1051" y="945"/>
                            </a:lnTo>
                            <a:cubicBezTo>
                              <a:pt x="1143" y="884"/>
                              <a:pt x="1204" y="839"/>
                              <a:pt x="1310" y="763"/>
                            </a:cubicBezTo>
                            <a:lnTo>
                              <a:pt x="1417" y="184"/>
                            </a:lnTo>
                            <a:cubicBezTo>
                              <a:pt x="1341" y="123"/>
                              <a:pt x="1280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4" name="Google Shape;1584;p42"/>
                      <p:cNvSpPr/>
                      <p:nvPr/>
                    </p:nvSpPr>
                    <p:spPr>
                      <a:xfrm>
                        <a:off x="2135531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5" y="62"/>
                              <a:pt x="214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41" y="763"/>
                            </a:cubicBezTo>
                            <a:lnTo>
                              <a:pt x="1417" y="184"/>
                            </a:lnTo>
                            <a:cubicBezTo>
                              <a:pt x="1311" y="123"/>
                              <a:pt x="1265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5" name="Google Shape;1585;p42"/>
                      <p:cNvSpPr/>
                      <p:nvPr/>
                    </p:nvSpPr>
                    <p:spPr>
                      <a:xfrm>
                        <a:off x="2177024" y="306846"/>
                        <a:ext cx="42932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946" extrusionOk="0">
                            <a:moveTo>
                              <a:pt x="336" y="1"/>
                            </a:moveTo>
                            <a:cubicBezTo>
                              <a:pt x="244" y="62"/>
                              <a:pt x="183" y="107"/>
                              <a:pt x="77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26" y="763"/>
                            </a:cubicBezTo>
                            <a:lnTo>
                              <a:pt x="1402" y="184"/>
                            </a:lnTo>
                            <a:cubicBezTo>
                              <a:pt x="1311" y="123"/>
                              <a:pt x="128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6" name="Google Shape;1586;p42"/>
                      <p:cNvSpPr/>
                      <p:nvPr/>
                    </p:nvSpPr>
                    <p:spPr>
                      <a:xfrm>
                        <a:off x="2218977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68" y="107"/>
                              <a:pt x="77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311" y="123"/>
                              <a:pt x="125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7" name="Google Shape;1587;p42"/>
                      <p:cNvSpPr/>
                      <p:nvPr/>
                    </p:nvSpPr>
                    <p:spPr>
                      <a:xfrm>
                        <a:off x="2260930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107"/>
                              <a:pt x="62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8" name="Google Shape;1588;p42"/>
                      <p:cNvSpPr/>
                      <p:nvPr/>
                    </p:nvSpPr>
                    <p:spPr>
                      <a:xfrm>
                        <a:off x="2302913" y="306846"/>
                        <a:ext cx="4198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46" extrusionOk="0">
                            <a:moveTo>
                              <a:pt x="320" y="1"/>
                            </a:moveTo>
                            <a:cubicBezTo>
                              <a:pt x="213" y="62"/>
                              <a:pt x="152" y="107"/>
                              <a:pt x="61" y="184"/>
                            </a:cubicBezTo>
                            <a:lnTo>
                              <a:pt x="0" y="763"/>
                            </a:lnTo>
                            <a:cubicBezTo>
                              <a:pt x="91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3" y="884"/>
                              <a:pt x="1234" y="839"/>
                              <a:pt x="1326" y="763"/>
                            </a:cubicBezTo>
                            <a:lnTo>
                              <a:pt x="1371" y="184"/>
                            </a:lnTo>
                            <a:cubicBezTo>
                              <a:pt x="1280" y="123"/>
                              <a:pt x="1219" y="77"/>
                              <a:pt x="115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89" name="Google Shape;1589;p42"/>
                      <p:cNvSpPr/>
                      <p:nvPr/>
                    </p:nvSpPr>
                    <p:spPr>
                      <a:xfrm>
                        <a:off x="2087978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96" y="1"/>
                            </a:moveTo>
                            <a:cubicBezTo>
                              <a:pt x="275" y="62"/>
                              <a:pt x="229" y="92"/>
                              <a:pt x="107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22" y="900"/>
                              <a:pt x="229" y="976"/>
                            </a:cubicBezTo>
                            <a:lnTo>
                              <a:pt x="1052" y="976"/>
                            </a:lnTo>
                            <a:lnTo>
                              <a:pt x="1341" y="778"/>
                            </a:lnTo>
                            <a:lnTo>
                              <a:pt x="1432" y="168"/>
                            </a:lnTo>
                            <a:cubicBezTo>
                              <a:pt x="1372" y="123"/>
                              <a:pt x="1311" y="77"/>
                              <a:pt x="123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0" name="Google Shape;1590;p42"/>
                      <p:cNvSpPr/>
                      <p:nvPr/>
                    </p:nvSpPr>
                    <p:spPr>
                      <a:xfrm>
                        <a:off x="2130849" y="336681"/>
                        <a:ext cx="4388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4" h="976" extrusionOk="0">
                            <a:moveTo>
                              <a:pt x="367" y="1"/>
                            </a:moveTo>
                            <a:cubicBezTo>
                              <a:pt x="275" y="62"/>
                              <a:pt x="214" y="92"/>
                              <a:pt x="92" y="168"/>
                            </a:cubicBezTo>
                            <a:lnTo>
                              <a:pt x="1" y="778"/>
                            </a:lnTo>
                            <a:cubicBezTo>
                              <a:pt x="92" y="854"/>
                              <a:pt x="138" y="900"/>
                              <a:pt x="230" y="976"/>
                            </a:cubicBezTo>
                            <a:lnTo>
                              <a:pt x="1083" y="976"/>
                            </a:lnTo>
                            <a:cubicBezTo>
                              <a:pt x="1189" y="900"/>
                              <a:pt x="1235" y="854"/>
                              <a:pt x="1357" y="778"/>
                            </a:cubicBezTo>
                            <a:lnTo>
                              <a:pt x="1433" y="168"/>
                            </a:lnTo>
                            <a:cubicBezTo>
                              <a:pt x="1342" y="123"/>
                              <a:pt x="1281" y="77"/>
                              <a:pt x="120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1" name="Google Shape;1591;p42"/>
                      <p:cNvSpPr/>
                      <p:nvPr/>
                    </p:nvSpPr>
                    <p:spPr>
                      <a:xfrm>
                        <a:off x="2172832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51" y="1"/>
                            </a:moveTo>
                            <a:cubicBezTo>
                              <a:pt x="244" y="62"/>
                              <a:pt x="198" y="92"/>
                              <a:pt x="76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37" y="900"/>
                              <a:pt x="229" y="976"/>
                            </a:cubicBezTo>
                            <a:lnTo>
                              <a:pt x="1082" y="976"/>
                            </a:lnTo>
                            <a:cubicBezTo>
                              <a:pt x="1189" y="900"/>
                              <a:pt x="1234" y="854"/>
                              <a:pt x="1356" y="778"/>
                            </a:cubicBezTo>
                            <a:lnTo>
                              <a:pt x="1432" y="168"/>
                            </a:lnTo>
                            <a:cubicBezTo>
                              <a:pt x="1341" y="123"/>
                              <a:pt x="1295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2" name="Google Shape;1592;p42"/>
                      <p:cNvSpPr/>
                      <p:nvPr/>
                    </p:nvSpPr>
                    <p:spPr>
                      <a:xfrm>
                        <a:off x="2215244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51" y="1"/>
                            </a:moveTo>
                            <a:cubicBezTo>
                              <a:pt x="260" y="62"/>
                              <a:pt x="199" y="92"/>
                              <a:pt x="77" y="168"/>
                            </a:cubicBezTo>
                            <a:lnTo>
                              <a:pt x="1" y="778"/>
                            </a:lnTo>
                            <a:cubicBezTo>
                              <a:pt x="107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50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26" y="123"/>
                              <a:pt x="1281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3" name="Google Shape;1593;p42"/>
                      <p:cNvSpPr/>
                      <p:nvPr/>
                    </p:nvSpPr>
                    <p:spPr>
                      <a:xfrm>
                        <a:off x="2257196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108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66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42" y="123"/>
                              <a:pt x="1281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4" name="Google Shape;1594;p42"/>
                      <p:cNvSpPr/>
                      <p:nvPr/>
                    </p:nvSpPr>
                    <p:spPr>
                      <a:xfrm>
                        <a:off x="2300557" y="336681"/>
                        <a:ext cx="42473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7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77" y="854"/>
                              <a:pt x="138" y="900"/>
                              <a:pt x="229" y="976"/>
                            </a:cubicBezTo>
                            <a:lnTo>
                              <a:pt x="1083" y="976"/>
                            </a:lnTo>
                            <a:cubicBezTo>
                              <a:pt x="1205" y="900"/>
                              <a:pt x="1250" y="854"/>
                              <a:pt x="1357" y="778"/>
                            </a:cubicBezTo>
                            <a:lnTo>
                              <a:pt x="1387" y="168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5" name="Google Shape;1595;p42"/>
                      <p:cNvSpPr/>
                      <p:nvPr/>
                    </p:nvSpPr>
                    <p:spPr>
                      <a:xfrm>
                        <a:off x="2082379" y="367006"/>
                        <a:ext cx="45257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06" extrusionOk="0">
                            <a:moveTo>
                              <a:pt x="412" y="0"/>
                            </a:moveTo>
                            <a:lnTo>
                              <a:pt x="122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8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2" y="823"/>
                            </a:lnTo>
                            <a:lnTo>
                              <a:pt x="1478" y="198"/>
                            </a:lnTo>
                            <a:cubicBezTo>
                              <a:pt x="1402" y="122"/>
                              <a:pt x="1341" y="76"/>
                              <a:pt x="1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6" name="Google Shape;1596;p42"/>
                      <p:cNvSpPr/>
                      <p:nvPr/>
                    </p:nvSpPr>
                    <p:spPr>
                      <a:xfrm>
                        <a:off x="2125280" y="367006"/>
                        <a:ext cx="44768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3" h="1006" extrusionOk="0">
                            <a:moveTo>
                              <a:pt x="381" y="0"/>
                            </a:moveTo>
                            <a:lnTo>
                              <a:pt x="92" y="198"/>
                            </a:lnTo>
                            <a:lnTo>
                              <a:pt x="0" y="823"/>
                            </a:lnTo>
                            <a:cubicBezTo>
                              <a:pt x="92" y="899"/>
                              <a:pt x="122" y="930"/>
                              <a:pt x="213" y="1006"/>
                            </a:cubicBezTo>
                            <a:lnTo>
                              <a:pt x="1082" y="1006"/>
                            </a:lnTo>
                            <a:lnTo>
                              <a:pt x="1371" y="823"/>
                            </a:lnTo>
                            <a:lnTo>
                              <a:pt x="1463" y="198"/>
                            </a:lnTo>
                            <a:cubicBezTo>
                              <a:pt x="1387" y="122"/>
                              <a:pt x="1326" y="76"/>
                              <a:pt x="12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7" name="Google Shape;1597;p42"/>
                      <p:cNvSpPr/>
                      <p:nvPr/>
                    </p:nvSpPr>
                    <p:spPr>
                      <a:xfrm>
                        <a:off x="2168640" y="367006"/>
                        <a:ext cx="44309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06" extrusionOk="0">
                            <a:moveTo>
                              <a:pt x="366" y="0"/>
                            </a:moveTo>
                            <a:lnTo>
                              <a:pt x="76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7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1" y="823"/>
                            </a:lnTo>
                            <a:lnTo>
                              <a:pt x="1448" y="198"/>
                            </a:lnTo>
                            <a:cubicBezTo>
                              <a:pt x="1356" y="122"/>
                              <a:pt x="1295" y="76"/>
                              <a:pt x="121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8" name="Google Shape;1598;p42"/>
                      <p:cNvSpPr/>
                      <p:nvPr/>
                    </p:nvSpPr>
                    <p:spPr>
                      <a:xfrm>
                        <a:off x="2212459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51" y="0"/>
                            </a:moveTo>
                            <a:cubicBezTo>
                              <a:pt x="244" y="76"/>
                              <a:pt x="198" y="122"/>
                              <a:pt x="7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37" y="930"/>
                              <a:pt x="229" y="1006"/>
                            </a:cubicBezTo>
                            <a:lnTo>
                              <a:pt x="1082" y="1006"/>
                            </a:lnTo>
                            <a:cubicBezTo>
                              <a:pt x="1189" y="930"/>
                              <a:pt x="1234" y="899"/>
                              <a:pt x="1356" y="823"/>
                            </a:cubicBezTo>
                            <a:lnTo>
                              <a:pt x="1417" y="198"/>
                            </a:lnTo>
                            <a:cubicBezTo>
                              <a:pt x="1311" y="122"/>
                              <a:pt x="1265" y="76"/>
                              <a:pt x="120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599" name="Google Shape;1599;p42"/>
                      <p:cNvSpPr/>
                      <p:nvPr/>
                    </p:nvSpPr>
                    <p:spPr>
                      <a:xfrm>
                        <a:off x="2254871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84" y="122"/>
                              <a:pt x="62" y="198"/>
                            </a:cubicBezTo>
                            <a:lnTo>
                              <a:pt x="1" y="823"/>
                            </a:lnTo>
                            <a:cubicBezTo>
                              <a:pt x="77" y="899"/>
                              <a:pt x="138" y="930"/>
                              <a:pt x="229" y="1006"/>
                            </a:cubicBezTo>
                            <a:lnTo>
                              <a:pt x="1098" y="1006"/>
                            </a:lnTo>
                            <a:cubicBezTo>
                              <a:pt x="1189" y="930"/>
                              <a:pt x="1235" y="899"/>
                              <a:pt x="1357" y="823"/>
                            </a:cubicBezTo>
                            <a:lnTo>
                              <a:pt x="1418" y="198"/>
                            </a:lnTo>
                            <a:cubicBezTo>
                              <a:pt x="1326" y="122"/>
                              <a:pt x="1281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0" name="Google Shape;1600;p42"/>
                      <p:cNvSpPr/>
                      <p:nvPr/>
                    </p:nvSpPr>
                    <p:spPr>
                      <a:xfrm>
                        <a:off x="2297772" y="367006"/>
                        <a:ext cx="42932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1006" extrusionOk="0">
                            <a:moveTo>
                              <a:pt x="320" y="0"/>
                            </a:moveTo>
                            <a:cubicBezTo>
                              <a:pt x="229" y="76"/>
                              <a:pt x="153" y="122"/>
                              <a:pt x="4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53" y="930"/>
                              <a:pt x="244" y="1006"/>
                            </a:cubicBezTo>
                            <a:lnTo>
                              <a:pt x="1097" y="1006"/>
                            </a:lnTo>
                            <a:cubicBezTo>
                              <a:pt x="1189" y="930"/>
                              <a:pt x="1265" y="899"/>
                              <a:pt x="1372" y="823"/>
                            </a:cubicBezTo>
                            <a:lnTo>
                              <a:pt x="1402" y="198"/>
                            </a:lnTo>
                            <a:cubicBezTo>
                              <a:pt x="1311" y="122"/>
                              <a:pt x="1265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1" name="Google Shape;1601;p42"/>
                      <p:cNvSpPr/>
                      <p:nvPr/>
                    </p:nvSpPr>
                    <p:spPr>
                      <a:xfrm>
                        <a:off x="2077238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97" y="1"/>
                            </a:moveTo>
                            <a:lnTo>
                              <a:pt x="123" y="199"/>
                            </a:lnTo>
                            <a:lnTo>
                              <a:pt x="1" y="854"/>
                            </a:lnTo>
                            <a:cubicBezTo>
                              <a:pt x="92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387" y="854"/>
                            </a:lnTo>
                            <a:lnTo>
                              <a:pt x="1494" y="199"/>
                            </a:lnTo>
                            <a:cubicBezTo>
                              <a:pt x="1387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2" name="Google Shape;1602;p42"/>
                      <p:cNvSpPr/>
                      <p:nvPr/>
                    </p:nvSpPr>
                    <p:spPr>
                      <a:xfrm>
                        <a:off x="2120139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81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94" y="199"/>
                            </a:lnTo>
                            <a:cubicBezTo>
                              <a:pt x="1402" y="123"/>
                              <a:pt x="1357" y="92"/>
                              <a:pt x="12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3" name="Google Shape;1603;p42"/>
                      <p:cNvSpPr/>
                      <p:nvPr/>
                    </p:nvSpPr>
                    <p:spPr>
                      <a:xfrm>
                        <a:off x="2163958" y="398218"/>
                        <a:ext cx="45257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38" extrusionOk="0">
                            <a:moveTo>
                              <a:pt x="382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79" y="199"/>
                            </a:lnTo>
                            <a:cubicBezTo>
                              <a:pt x="1372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4" name="Google Shape;1604;p42"/>
                      <p:cNvSpPr/>
                      <p:nvPr/>
                    </p:nvSpPr>
                    <p:spPr>
                      <a:xfrm>
                        <a:off x="220826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66" y="1"/>
                            </a:moveTo>
                            <a:lnTo>
                              <a:pt x="76" y="199"/>
                            </a:lnTo>
                            <a:lnTo>
                              <a:pt x="0" y="854"/>
                            </a:lnTo>
                            <a:cubicBezTo>
                              <a:pt x="76" y="930"/>
                              <a:pt x="137" y="961"/>
                              <a:pt x="229" y="1037"/>
                            </a:cubicBezTo>
                            <a:lnTo>
                              <a:pt x="1112" y="1037"/>
                            </a:lnTo>
                            <a:lnTo>
                              <a:pt x="1402" y="854"/>
                            </a:ln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21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5" name="Google Shape;1605;p42"/>
                      <p:cNvSpPr/>
                      <p:nvPr/>
                    </p:nvSpPr>
                    <p:spPr>
                      <a:xfrm>
                        <a:off x="225162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61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2" y="961"/>
                              <a:pt x="244" y="1037"/>
                            </a:cubicBezTo>
                            <a:lnTo>
                              <a:pt x="1128" y="1037"/>
                            </a:lnTo>
                            <a:cubicBezTo>
                              <a:pt x="1219" y="961"/>
                              <a:pt x="1280" y="930"/>
                              <a:pt x="1387" y="854"/>
                            </a:cubicBez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06" name="Google Shape;1606;p42"/>
                      <p:cNvSpPr/>
                      <p:nvPr/>
                    </p:nvSpPr>
                    <p:spPr>
                      <a:xfrm>
                        <a:off x="2295446" y="398218"/>
                        <a:ext cx="43391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46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3" y="961"/>
                              <a:pt x="244" y="1037"/>
                            </a:cubicBezTo>
                            <a:lnTo>
                              <a:pt x="1112" y="1037"/>
                            </a:lnTo>
                            <a:cubicBezTo>
                              <a:pt x="1219" y="961"/>
                              <a:pt x="1265" y="930"/>
                              <a:pt x="1387" y="854"/>
                            </a:cubicBezTo>
                            <a:lnTo>
                              <a:pt x="1417" y="199"/>
                            </a:lnTo>
                            <a:cubicBezTo>
                              <a:pt x="1326" y="123"/>
                              <a:pt x="126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607" name="Google Shape;1607;p42"/>
                    <p:cNvSpPr/>
                    <p:nvPr/>
                  </p:nvSpPr>
                  <p:spPr>
                    <a:xfrm>
                      <a:off x="2368642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90" y="1"/>
                          </a:moveTo>
                          <a:cubicBezTo>
                            <a:pt x="198" y="46"/>
                            <a:pt x="137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19" y="92"/>
                            <a:pt x="1158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8" name="Google Shape;1608;p42"/>
                    <p:cNvSpPr/>
                    <p:nvPr/>
                  </p:nvSpPr>
                  <p:spPr>
                    <a:xfrm>
                      <a:off x="2408269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75" y="1"/>
                          </a:moveTo>
                          <a:cubicBezTo>
                            <a:pt x="168" y="46"/>
                            <a:pt x="122" y="92"/>
                            <a:pt x="1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04" y="92"/>
                            <a:pt x="1158" y="46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9" name="Google Shape;1609;p42"/>
                    <p:cNvSpPr/>
                    <p:nvPr/>
                  </p:nvSpPr>
                  <p:spPr>
                    <a:xfrm>
                      <a:off x="2449303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44" y="1"/>
                          </a:moveTo>
                          <a:cubicBezTo>
                            <a:pt x="168" y="46"/>
                            <a:pt x="107" y="92"/>
                            <a:pt x="15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097" y="778"/>
                            <a:pt x="1158" y="732"/>
                            <a:pt x="1249" y="686"/>
                          </a:cubicBezTo>
                          <a:lnTo>
                            <a:pt x="1249" y="153"/>
                          </a:lnTo>
                          <a:cubicBezTo>
                            <a:pt x="1158" y="92"/>
                            <a:pt x="1097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42"/>
                    <p:cNvSpPr/>
                    <p:nvPr/>
                  </p:nvSpPr>
                  <p:spPr>
                    <a:xfrm>
                      <a:off x="2489389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0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38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28" y="778"/>
                            <a:pt x="1158" y="732"/>
                            <a:pt x="1250" y="686"/>
                          </a:cubicBezTo>
                          <a:lnTo>
                            <a:pt x="1235" y="153"/>
                          </a:lnTo>
                          <a:cubicBezTo>
                            <a:pt x="1143" y="92"/>
                            <a:pt x="1082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42"/>
                    <p:cNvSpPr/>
                    <p:nvPr/>
                  </p:nvSpPr>
                  <p:spPr>
                    <a:xfrm>
                      <a:off x="2527150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1" y="153"/>
                          </a:cubicBezTo>
                          <a:lnTo>
                            <a:pt x="16" y="686"/>
                          </a:lnTo>
                          <a:cubicBezTo>
                            <a:pt x="122" y="732"/>
                            <a:pt x="168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58" y="778"/>
                            <a:pt x="1204" y="732"/>
                            <a:pt x="1296" y="686"/>
                          </a:cubicBezTo>
                          <a:lnTo>
                            <a:pt x="1280" y="153"/>
                          </a:lnTo>
                          <a:cubicBezTo>
                            <a:pt x="1204" y="92"/>
                            <a:pt x="1143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42"/>
                    <p:cNvSpPr/>
                    <p:nvPr/>
                  </p:nvSpPr>
                  <p:spPr>
                    <a:xfrm>
                      <a:off x="2567236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107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4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74" y="778"/>
                            <a:pt x="1204" y="732"/>
                            <a:pt x="1296" y="686"/>
                          </a:cubicBezTo>
                          <a:lnTo>
                            <a:pt x="1265" y="153"/>
                          </a:lnTo>
                          <a:cubicBezTo>
                            <a:pt x="1174" y="92"/>
                            <a:pt x="1128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42"/>
                    <p:cNvSpPr/>
                    <p:nvPr/>
                  </p:nvSpPr>
                  <p:spPr>
                    <a:xfrm>
                      <a:off x="2367693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75" y="0"/>
                          </a:moveTo>
                          <a:cubicBezTo>
                            <a:pt x="184" y="61"/>
                            <a:pt x="123" y="91"/>
                            <a:pt x="3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29" y="884"/>
                          </a:cubicBezTo>
                          <a:lnTo>
                            <a:pt x="1037" y="884"/>
                          </a:lnTo>
                          <a:cubicBezTo>
                            <a:pt x="1128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59" y="61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42"/>
                    <p:cNvSpPr/>
                    <p:nvPr/>
                  </p:nvSpPr>
                  <p:spPr>
                    <a:xfrm>
                      <a:off x="2407320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60" y="0"/>
                          </a:moveTo>
                          <a:cubicBezTo>
                            <a:pt x="168" y="61"/>
                            <a:pt x="108" y="91"/>
                            <a:pt x="16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14" y="884"/>
                          </a:cubicBezTo>
                          <a:lnTo>
                            <a:pt x="1037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74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42"/>
                    <p:cNvSpPr/>
                    <p:nvPr/>
                  </p:nvSpPr>
                  <p:spPr>
                    <a:xfrm>
                      <a:off x="2447896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75" y="0"/>
                          </a:moveTo>
                          <a:cubicBezTo>
                            <a:pt x="168" y="61"/>
                            <a:pt x="122" y="91"/>
                            <a:pt x="16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42"/>
                    <p:cNvSpPr/>
                    <p:nvPr/>
                  </p:nvSpPr>
                  <p:spPr>
                    <a:xfrm>
                      <a:off x="2488930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29" y="0"/>
                          </a:moveTo>
                          <a:cubicBezTo>
                            <a:pt x="153" y="61"/>
                            <a:pt x="92" y="91"/>
                            <a:pt x="0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53" y="823"/>
                            <a:pt x="244" y="884"/>
                          </a:cubicBezTo>
                          <a:lnTo>
                            <a:pt x="1067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265" y="152"/>
                          </a:lnTo>
                          <a:cubicBezTo>
                            <a:pt x="1173" y="91"/>
                            <a:pt x="1112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42"/>
                    <p:cNvSpPr/>
                    <p:nvPr/>
                  </p:nvSpPr>
                  <p:spPr>
                    <a:xfrm>
                      <a:off x="2527609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38" y="61"/>
                            <a:pt x="107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20" y="762"/>
                            <a:pt x="1326" y="701"/>
                          </a:cubicBezTo>
                          <a:lnTo>
                            <a:pt x="1296" y="152"/>
                          </a:lnTo>
                          <a:cubicBezTo>
                            <a:pt x="1204" y="91"/>
                            <a:pt x="1143" y="61"/>
                            <a:pt x="103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8" name="Google Shape;1618;p42"/>
                    <p:cNvSpPr/>
                    <p:nvPr/>
                  </p:nvSpPr>
                  <p:spPr>
                    <a:xfrm>
                      <a:off x="2568643" y="222482"/>
                      <a:ext cx="4011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84" extrusionOk="0">
                          <a:moveTo>
                            <a:pt x="229" y="0"/>
                          </a:moveTo>
                          <a:cubicBezTo>
                            <a:pt x="122" y="61"/>
                            <a:pt x="92" y="91"/>
                            <a:pt x="1" y="152"/>
                          </a:cubicBezTo>
                          <a:lnTo>
                            <a:pt x="16" y="701"/>
                          </a:lnTo>
                          <a:cubicBezTo>
                            <a:pt x="107" y="777"/>
                            <a:pt x="168" y="823"/>
                            <a:pt x="260" y="884"/>
                          </a:cubicBezTo>
                          <a:lnTo>
                            <a:pt x="1082" y="884"/>
                          </a:lnTo>
                          <a:cubicBezTo>
                            <a:pt x="1174" y="808"/>
                            <a:pt x="1219" y="762"/>
                            <a:pt x="1311" y="701"/>
                          </a:cubicBezTo>
                          <a:lnTo>
                            <a:pt x="1280" y="152"/>
                          </a:lnTo>
                          <a:cubicBezTo>
                            <a:pt x="1174" y="91"/>
                            <a:pt x="1128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9" name="Google Shape;1619;p42"/>
                    <p:cNvSpPr/>
                    <p:nvPr/>
                  </p:nvSpPr>
                  <p:spPr>
                    <a:xfrm>
                      <a:off x="23663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90" y="1"/>
                          </a:moveTo>
                          <a:cubicBezTo>
                            <a:pt x="198" y="77"/>
                            <a:pt x="137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7" y="854"/>
                            <a:pt x="229" y="915"/>
                          </a:cubicBezTo>
                          <a:lnTo>
                            <a:pt x="1051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42"/>
                    <p:cNvSpPr/>
                    <p:nvPr/>
                  </p:nvSpPr>
                  <p:spPr>
                    <a:xfrm>
                      <a:off x="240640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19" y="92"/>
                            <a:pt x="1189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42"/>
                    <p:cNvSpPr/>
                    <p:nvPr/>
                  </p:nvSpPr>
                  <p:spPr>
                    <a:xfrm>
                      <a:off x="2447437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08"/>
                            <a:pt x="15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53" y="854"/>
                            <a:pt x="244" y="915"/>
                          </a:cubicBezTo>
                          <a:lnTo>
                            <a:pt x="1067" y="915"/>
                          </a:lnTo>
                          <a:cubicBezTo>
                            <a:pt x="1158" y="839"/>
                            <a:pt x="1219" y="793"/>
                            <a:pt x="1310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42"/>
                    <p:cNvSpPr/>
                    <p:nvPr/>
                  </p:nvSpPr>
                  <p:spPr>
                    <a:xfrm>
                      <a:off x="2487982" y="249961"/>
                      <a:ext cx="4060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6" extrusionOk="0">
                          <a:moveTo>
                            <a:pt x="260" y="1"/>
                          </a:moveTo>
                          <a:cubicBezTo>
                            <a:pt x="153" y="77"/>
                            <a:pt x="107" y="108"/>
                            <a:pt x="1" y="169"/>
                          </a:cubicBezTo>
                          <a:lnTo>
                            <a:pt x="1" y="748"/>
                          </a:lnTo>
                          <a:cubicBezTo>
                            <a:pt x="107" y="824"/>
                            <a:pt x="153" y="854"/>
                            <a:pt x="260" y="915"/>
                          </a:cubicBezTo>
                          <a:lnTo>
                            <a:pt x="1067" y="915"/>
                          </a:lnTo>
                          <a:cubicBezTo>
                            <a:pt x="1174" y="839"/>
                            <a:pt x="1220" y="793"/>
                            <a:pt x="1326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74" y="62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42"/>
                    <p:cNvSpPr/>
                    <p:nvPr/>
                  </p:nvSpPr>
                  <p:spPr>
                    <a:xfrm>
                      <a:off x="25290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29" y="1"/>
                          </a:moveTo>
                          <a:cubicBezTo>
                            <a:pt x="153" y="77"/>
                            <a:pt x="92" y="108"/>
                            <a:pt x="0" y="169"/>
                          </a:cubicBezTo>
                          <a:lnTo>
                            <a:pt x="16" y="748"/>
                          </a:lnTo>
                          <a:cubicBezTo>
                            <a:pt x="107" y="824"/>
                            <a:pt x="168" y="854"/>
                            <a:pt x="259" y="915"/>
                          </a:cubicBezTo>
                          <a:lnTo>
                            <a:pt x="1082" y="915"/>
                          </a:lnTo>
                          <a:cubicBezTo>
                            <a:pt x="1158" y="839"/>
                            <a:pt x="1219" y="793"/>
                            <a:pt x="1311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42"/>
                    <p:cNvSpPr/>
                    <p:nvPr/>
                  </p:nvSpPr>
                  <p:spPr>
                    <a:xfrm>
                      <a:off x="256959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1" y="108"/>
                            <a:pt x="0" y="169"/>
                          </a:cubicBezTo>
                          <a:lnTo>
                            <a:pt x="30" y="748"/>
                          </a:lnTo>
                          <a:cubicBezTo>
                            <a:pt x="122" y="824"/>
                            <a:pt x="183" y="854"/>
                            <a:pt x="274" y="915"/>
                          </a:cubicBezTo>
                          <a:lnTo>
                            <a:pt x="1097" y="915"/>
                          </a:lnTo>
                          <a:cubicBezTo>
                            <a:pt x="1188" y="839"/>
                            <a:pt x="1219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88" y="92"/>
                            <a:pt x="1143" y="62"/>
                            <a:pt x="105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42"/>
                    <p:cNvSpPr/>
                    <p:nvPr/>
                  </p:nvSpPr>
                  <p:spPr>
                    <a:xfrm>
                      <a:off x="2364449" y="277960"/>
                      <a:ext cx="4103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15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07"/>
                            <a:pt x="46" y="168"/>
                          </a:cubicBezTo>
                          <a:lnTo>
                            <a:pt x="0" y="747"/>
                          </a:lnTo>
                          <a:cubicBezTo>
                            <a:pt x="76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73" y="838"/>
                            <a:pt x="1219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50" y="107"/>
                            <a:pt x="1189" y="76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42"/>
                    <p:cNvSpPr/>
                    <p:nvPr/>
                  </p:nvSpPr>
                  <p:spPr>
                    <a:xfrm>
                      <a:off x="2404994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68" y="76"/>
                            <a:pt x="107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4" y="914"/>
                          </a:cubicBezTo>
                          <a:lnTo>
                            <a:pt x="1082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65" y="107"/>
                            <a:pt x="1220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42"/>
                    <p:cNvSpPr/>
                    <p:nvPr/>
                  </p:nvSpPr>
                  <p:spPr>
                    <a:xfrm>
                      <a:off x="2446947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60" y="0"/>
                          </a:moveTo>
                          <a:cubicBezTo>
                            <a:pt x="169" y="76"/>
                            <a:pt x="108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5" y="914"/>
                          </a:cubicBezTo>
                          <a:lnTo>
                            <a:pt x="1083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26" y="168"/>
                          </a:lnTo>
                          <a:cubicBezTo>
                            <a:pt x="1235" y="107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8" name="Google Shape;1628;p42"/>
                    <p:cNvSpPr/>
                    <p:nvPr/>
                  </p:nvSpPr>
                  <p:spPr>
                    <a:xfrm>
                      <a:off x="2487982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07"/>
                            <a:pt x="1" y="168"/>
                          </a:cubicBezTo>
                          <a:lnTo>
                            <a:pt x="1" y="747"/>
                          </a:lnTo>
                          <a:cubicBezTo>
                            <a:pt x="107" y="792"/>
                            <a:pt x="153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89" y="838"/>
                            <a:pt x="1250" y="823"/>
                            <a:pt x="1341" y="747"/>
                          </a:cubicBezTo>
                          <a:lnTo>
                            <a:pt x="1326" y="168"/>
                          </a:lnTo>
                          <a:cubicBezTo>
                            <a:pt x="1220" y="107"/>
                            <a:pt x="1174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9" name="Google Shape;1629;p42"/>
                    <p:cNvSpPr/>
                    <p:nvPr/>
                  </p:nvSpPr>
                  <p:spPr>
                    <a:xfrm>
                      <a:off x="2529475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23" y="792"/>
                            <a:pt x="168" y="838"/>
                            <a:pt x="275" y="914"/>
                          </a:cubicBezTo>
                          <a:lnTo>
                            <a:pt x="1082" y="914"/>
                          </a:lnTo>
                          <a:cubicBezTo>
                            <a:pt x="1189" y="838"/>
                            <a:pt x="1235" y="823"/>
                            <a:pt x="1341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42"/>
                    <p:cNvSpPr/>
                    <p:nvPr/>
                  </p:nvSpPr>
                  <p:spPr>
                    <a:xfrm>
                      <a:off x="2570969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07" y="792"/>
                            <a:pt x="168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296" y="168"/>
                          </a:lnTo>
                          <a:cubicBezTo>
                            <a:pt x="1204" y="107"/>
                            <a:pt x="1143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42"/>
                    <p:cNvSpPr/>
                    <p:nvPr/>
                  </p:nvSpPr>
                  <p:spPr>
                    <a:xfrm>
                      <a:off x="2363042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107"/>
                            <a:pt x="31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219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42"/>
                    <p:cNvSpPr/>
                    <p:nvPr/>
                  </p:nvSpPr>
                  <p:spPr>
                    <a:xfrm>
                      <a:off x="2404994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60" y="1"/>
                          </a:moveTo>
                          <a:cubicBezTo>
                            <a:pt x="168" y="62"/>
                            <a:pt x="107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42"/>
                    <p:cNvSpPr/>
                    <p:nvPr/>
                  </p:nvSpPr>
                  <p:spPr>
                    <a:xfrm>
                      <a:off x="2446947" y="306846"/>
                      <a:ext cx="4060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46" extrusionOk="0">
                          <a:moveTo>
                            <a:pt x="260" y="1"/>
                          </a:moveTo>
                          <a:cubicBezTo>
                            <a:pt x="169" y="62"/>
                            <a:pt x="108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5" y="945"/>
                          </a:cubicBezTo>
                          <a:lnTo>
                            <a:pt x="1083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26" y="184"/>
                          </a:lnTo>
                          <a:cubicBezTo>
                            <a:pt x="1235" y="123"/>
                            <a:pt x="1174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42"/>
                    <p:cNvSpPr/>
                    <p:nvPr/>
                  </p:nvSpPr>
                  <p:spPr>
                    <a:xfrm>
                      <a:off x="2488930" y="306846"/>
                      <a:ext cx="4057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4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107"/>
                            <a:pt x="0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10" y="184"/>
                          </a:lnTo>
                          <a:cubicBezTo>
                            <a:pt x="1219" y="123"/>
                            <a:pt x="1158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42"/>
                    <p:cNvSpPr/>
                    <p:nvPr/>
                  </p:nvSpPr>
                  <p:spPr>
                    <a:xfrm>
                      <a:off x="2529934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107"/>
                            <a:pt x="1" y="184"/>
                          </a:cubicBezTo>
                          <a:lnTo>
                            <a:pt x="31" y="763"/>
                          </a:lnTo>
                          <a:cubicBezTo>
                            <a:pt x="123" y="823"/>
                            <a:pt x="184" y="869"/>
                            <a:pt x="275" y="945"/>
                          </a:cubicBezTo>
                          <a:lnTo>
                            <a:pt x="1113" y="945"/>
                          </a:lnTo>
                          <a:cubicBezTo>
                            <a:pt x="1205" y="884"/>
                            <a:pt x="1266" y="839"/>
                            <a:pt x="1357" y="763"/>
                          </a:cubicBezTo>
                          <a:lnTo>
                            <a:pt x="1342" y="184"/>
                          </a:lnTo>
                          <a:cubicBezTo>
                            <a:pt x="122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42"/>
                    <p:cNvSpPr/>
                    <p:nvPr/>
                  </p:nvSpPr>
                  <p:spPr>
                    <a:xfrm>
                      <a:off x="2571917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59" y="1"/>
                          </a:moveTo>
                          <a:cubicBezTo>
                            <a:pt x="153" y="62"/>
                            <a:pt x="107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22" y="823"/>
                            <a:pt x="183" y="869"/>
                            <a:pt x="274" y="945"/>
                          </a:cubicBezTo>
                          <a:lnTo>
                            <a:pt x="1112" y="945"/>
                          </a:lnTo>
                          <a:cubicBezTo>
                            <a:pt x="1204" y="884"/>
                            <a:pt x="1265" y="839"/>
                            <a:pt x="1356" y="763"/>
                          </a:cubicBezTo>
                          <a:lnTo>
                            <a:pt x="1326" y="184"/>
                          </a:lnTo>
                          <a:cubicBezTo>
                            <a:pt x="1219" y="123"/>
                            <a:pt x="1173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42"/>
                    <p:cNvSpPr/>
                    <p:nvPr/>
                  </p:nvSpPr>
                  <p:spPr>
                    <a:xfrm>
                      <a:off x="2361175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305" y="1"/>
                          </a:moveTo>
                          <a:cubicBezTo>
                            <a:pt x="183" y="62"/>
                            <a:pt x="138" y="92"/>
                            <a:pt x="31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72" y="168"/>
                          </a:lnTo>
                          <a:cubicBezTo>
                            <a:pt x="1280" y="123"/>
                            <a:pt x="1235" y="77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8" name="Google Shape;1638;p42"/>
                    <p:cNvSpPr/>
                    <p:nvPr/>
                  </p:nvSpPr>
                  <p:spPr>
                    <a:xfrm>
                      <a:off x="2403617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274" y="1"/>
                          </a:moveTo>
                          <a:cubicBezTo>
                            <a:pt x="168" y="62"/>
                            <a:pt x="122" y="92"/>
                            <a:pt x="15" y="168"/>
                          </a:cubicBezTo>
                          <a:lnTo>
                            <a:pt x="0" y="778"/>
                          </a:lnTo>
                          <a:cubicBezTo>
                            <a:pt x="91" y="854"/>
                            <a:pt x="152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71" y="168"/>
                          </a:lnTo>
                          <a:cubicBezTo>
                            <a:pt x="1280" y="123"/>
                            <a:pt x="1219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9" name="Google Shape;1639;p42"/>
                    <p:cNvSpPr/>
                    <p:nvPr/>
                  </p:nvSpPr>
                  <p:spPr>
                    <a:xfrm>
                      <a:off x="2446029" y="336681"/>
                      <a:ext cx="4152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7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92"/>
                            <a:pt x="31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59" y="976"/>
                          </a:cubicBezTo>
                          <a:lnTo>
                            <a:pt x="1113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56" y="168"/>
                          </a:lnTo>
                          <a:cubicBezTo>
                            <a:pt x="1265" y="123"/>
                            <a:pt x="1204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42"/>
                    <p:cNvSpPr/>
                    <p:nvPr/>
                  </p:nvSpPr>
                  <p:spPr>
                    <a:xfrm>
                      <a:off x="2488930" y="336681"/>
                      <a:ext cx="41035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42"/>
                    <p:cNvSpPr/>
                    <p:nvPr/>
                  </p:nvSpPr>
                  <p:spPr>
                    <a:xfrm>
                      <a:off x="2529934" y="336681"/>
                      <a:ext cx="4201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7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92"/>
                            <a:pt x="1" y="168"/>
                          </a:cubicBezTo>
                          <a:lnTo>
                            <a:pt x="31" y="778"/>
                          </a:lnTo>
                          <a:cubicBezTo>
                            <a:pt x="123" y="854"/>
                            <a:pt x="184" y="900"/>
                            <a:pt x="275" y="976"/>
                          </a:cubicBezTo>
                          <a:lnTo>
                            <a:pt x="1128" y="976"/>
                          </a:lnTo>
                          <a:cubicBezTo>
                            <a:pt x="1220" y="900"/>
                            <a:pt x="1281" y="854"/>
                            <a:pt x="1372" y="778"/>
                          </a:cubicBezTo>
                          <a:lnTo>
                            <a:pt x="1357" y="168"/>
                          </a:lnTo>
                          <a:cubicBezTo>
                            <a:pt x="1266" y="123"/>
                            <a:pt x="1205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42"/>
                    <p:cNvSpPr/>
                    <p:nvPr/>
                  </p:nvSpPr>
                  <p:spPr>
                    <a:xfrm>
                      <a:off x="2572835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1" y="168"/>
                          </a:cubicBezTo>
                          <a:lnTo>
                            <a:pt x="16" y="778"/>
                          </a:lnTo>
                          <a:cubicBezTo>
                            <a:pt x="123" y="854"/>
                            <a:pt x="183" y="900"/>
                            <a:pt x="275" y="976"/>
                          </a:cubicBezTo>
                          <a:lnTo>
                            <a:pt x="1143" y="976"/>
                          </a:lnTo>
                          <a:cubicBezTo>
                            <a:pt x="1235" y="900"/>
                            <a:pt x="1296" y="854"/>
                            <a:pt x="1387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89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42"/>
                    <p:cNvSpPr/>
                    <p:nvPr/>
                  </p:nvSpPr>
                  <p:spPr>
                    <a:xfrm>
                      <a:off x="235930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305" y="0"/>
                          </a:moveTo>
                          <a:cubicBezTo>
                            <a:pt x="199" y="76"/>
                            <a:pt x="138" y="122"/>
                            <a:pt x="4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113" y="1006"/>
                          </a:lnTo>
                          <a:cubicBezTo>
                            <a:pt x="1219" y="930"/>
                            <a:pt x="1280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42"/>
                    <p:cNvSpPr/>
                    <p:nvPr/>
                  </p:nvSpPr>
                  <p:spPr>
                    <a:xfrm>
                      <a:off x="240266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275" y="0"/>
                          </a:moveTo>
                          <a:cubicBezTo>
                            <a:pt x="168" y="76"/>
                            <a:pt x="107" y="122"/>
                            <a:pt x="1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8" y="1006"/>
                          </a:lnTo>
                          <a:cubicBezTo>
                            <a:pt x="1219" y="930"/>
                            <a:pt x="1265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42"/>
                    <p:cNvSpPr/>
                    <p:nvPr/>
                  </p:nvSpPr>
                  <p:spPr>
                    <a:xfrm>
                      <a:off x="244602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59" y="1006"/>
                          </a:cubicBezTo>
                          <a:lnTo>
                            <a:pt x="1113" y="1006"/>
                          </a:lnTo>
                          <a:cubicBezTo>
                            <a:pt x="1204" y="930"/>
                            <a:pt x="1265" y="899"/>
                            <a:pt x="1356" y="823"/>
                          </a:cubicBezTo>
                          <a:lnTo>
                            <a:pt x="1356" y="198"/>
                          </a:lnTo>
                          <a:cubicBezTo>
                            <a:pt x="1265" y="122"/>
                            <a:pt x="1204" y="76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42"/>
                    <p:cNvSpPr/>
                    <p:nvPr/>
                  </p:nvSpPr>
                  <p:spPr>
                    <a:xfrm>
                      <a:off x="248938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204" y="930"/>
                            <a:pt x="1250" y="899"/>
                            <a:pt x="1356" y="823"/>
                          </a:cubicBezTo>
                          <a:lnTo>
                            <a:pt x="1326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42"/>
                    <p:cNvSpPr/>
                    <p:nvPr/>
                  </p:nvSpPr>
                  <p:spPr>
                    <a:xfrm>
                      <a:off x="2530883" y="367006"/>
                      <a:ext cx="4244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16" y="823"/>
                          </a:lnTo>
                          <a:cubicBezTo>
                            <a:pt x="122" y="899"/>
                            <a:pt x="183" y="930"/>
                            <a:pt x="275" y="1006"/>
                          </a:cubicBezTo>
                          <a:lnTo>
                            <a:pt x="1143" y="1006"/>
                          </a:lnTo>
                          <a:cubicBezTo>
                            <a:pt x="1235" y="930"/>
                            <a:pt x="1295" y="899"/>
                            <a:pt x="1387" y="823"/>
                          </a:cubicBezTo>
                          <a:lnTo>
                            <a:pt x="1372" y="198"/>
                          </a:lnTo>
                          <a:cubicBezTo>
                            <a:pt x="1265" y="122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8" name="Google Shape;1648;p42"/>
                    <p:cNvSpPr/>
                    <p:nvPr/>
                  </p:nvSpPr>
                  <p:spPr>
                    <a:xfrm>
                      <a:off x="2574243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31" y="823"/>
                          </a:lnTo>
                          <a:cubicBezTo>
                            <a:pt x="137" y="899"/>
                            <a:pt x="198" y="930"/>
                            <a:pt x="290" y="1006"/>
                          </a:cubicBezTo>
                          <a:lnTo>
                            <a:pt x="1143" y="1006"/>
                          </a:lnTo>
                          <a:cubicBezTo>
                            <a:pt x="1234" y="930"/>
                            <a:pt x="1295" y="899"/>
                            <a:pt x="1402" y="823"/>
                          </a:cubicBezTo>
                          <a:lnTo>
                            <a:pt x="1356" y="198"/>
                          </a:lnTo>
                          <a:cubicBezTo>
                            <a:pt x="1250" y="122"/>
                            <a:pt x="1189" y="76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9" name="Google Shape;1649;p42"/>
                    <p:cNvSpPr/>
                    <p:nvPr/>
                  </p:nvSpPr>
                  <p:spPr>
                    <a:xfrm>
                      <a:off x="2357442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05" y="1"/>
                          </a:moveTo>
                          <a:cubicBezTo>
                            <a:pt x="199" y="92"/>
                            <a:pt x="138" y="123"/>
                            <a:pt x="46" y="199"/>
                          </a:cubicBezTo>
                          <a:lnTo>
                            <a:pt x="1" y="854"/>
                          </a:lnTo>
                          <a:cubicBezTo>
                            <a:pt x="107" y="930"/>
                            <a:pt x="153" y="961"/>
                            <a:pt x="260" y="1037"/>
                          </a:cubicBezTo>
                          <a:lnTo>
                            <a:pt x="1128" y="1037"/>
                          </a:lnTo>
                          <a:cubicBezTo>
                            <a:pt x="1250" y="961"/>
                            <a:pt x="1296" y="930"/>
                            <a:pt x="1402" y="854"/>
                          </a:cubicBezTo>
                          <a:lnTo>
                            <a:pt x="1418" y="199"/>
                          </a:lnTo>
                          <a:cubicBezTo>
                            <a:pt x="1326" y="123"/>
                            <a:pt x="1265" y="92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42"/>
                    <p:cNvSpPr/>
                    <p:nvPr/>
                  </p:nvSpPr>
                  <p:spPr>
                    <a:xfrm>
                      <a:off x="2401261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290" y="1"/>
                          </a:moveTo>
                          <a:cubicBezTo>
                            <a:pt x="168" y="92"/>
                            <a:pt x="123" y="123"/>
                            <a:pt x="16" y="199"/>
                          </a:cubicBezTo>
                          <a:lnTo>
                            <a:pt x="1" y="854"/>
                          </a:lnTo>
                          <a:cubicBezTo>
                            <a:pt x="92" y="930"/>
                            <a:pt x="153" y="961"/>
                            <a:pt x="245" y="1037"/>
                          </a:cubicBezTo>
                          <a:lnTo>
                            <a:pt x="1128" y="1037"/>
                          </a:lnTo>
                          <a:cubicBezTo>
                            <a:pt x="1235" y="961"/>
                            <a:pt x="1296" y="930"/>
                            <a:pt x="1387" y="854"/>
                          </a:cubicBezTo>
                          <a:lnTo>
                            <a:pt x="1418" y="199"/>
                          </a:lnTo>
                          <a:cubicBezTo>
                            <a:pt x="1296" y="123"/>
                            <a:pt x="1265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42"/>
                    <p:cNvSpPr/>
                    <p:nvPr/>
                  </p:nvSpPr>
                  <p:spPr>
                    <a:xfrm>
                      <a:off x="2445111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89" y="1"/>
                          </a:moveTo>
                          <a:cubicBezTo>
                            <a:pt x="168" y="92"/>
                            <a:pt x="107" y="123"/>
                            <a:pt x="15" y="199"/>
                          </a:cubicBezTo>
                          <a:lnTo>
                            <a:pt x="0" y="854"/>
                          </a:lnTo>
                          <a:cubicBezTo>
                            <a:pt x="91" y="930"/>
                            <a:pt x="152" y="961"/>
                            <a:pt x="244" y="1037"/>
                          </a:cubicBezTo>
                          <a:lnTo>
                            <a:pt x="1127" y="1037"/>
                          </a:lnTo>
                          <a:cubicBezTo>
                            <a:pt x="1234" y="961"/>
                            <a:pt x="1295" y="930"/>
                            <a:pt x="1386" y="854"/>
                          </a:cubicBezTo>
                          <a:lnTo>
                            <a:pt x="1386" y="199"/>
                          </a:lnTo>
                          <a:cubicBezTo>
                            <a:pt x="1295" y="123"/>
                            <a:pt x="1234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42"/>
                    <p:cNvSpPr/>
                    <p:nvPr/>
                  </p:nvSpPr>
                  <p:spPr>
                    <a:xfrm>
                      <a:off x="2488930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0" y="199"/>
                          </a:cubicBezTo>
                          <a:lnTo>
                            <a:pt x="0" y="854"/>
                          </a:lnTo>
                          <a:cubicBezTo>
                            <a:pt x="107" y="930"/>
                            <a:pt x="168" y="961"/>
                            <a:pt x="259" y="1037"/>
                          </a:cubicBezTo>
                          <a:lnTo>
                            <a:pt x="1143" y="1037"/>
                          </a:lnTo>
                          <a:cubicBezTo>
                            <a:pt x="1234" y="961"/>
                            <a:pt x="1295" y="930"/>
                            <a:pt x="1387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19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42"/>
                    <p:cNvSpPr/>
                    <p:nvPr/>
                  </p:nvSpPr>
                  <p:spPr>
                    <a:xfrm>
                      <a:off x="2531342" y="398218"/>
                      <a:ext cx="4293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16" y="854"/>
                          </a:lnTo>
                          <a:cubicBezTo>
                            <a:pt x="138" y="930"/>
                            <a:pt x="183" y="961"/>
                            <a:pt x="290" y="1037"/>
                          </a:cubicBezTo>
                          <a:lnTo>
                            <a:pt x="1159" y="1037"/>
                          </a:lnTo>
                          <a:cubicBezTo>
                            <a:pt x="1250" y="961"/>
                            <a:pt x="1311" y="930"/>
                            <a:pt x="1402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42"/>
                    <p:cNvSpPr/>
                    <p:nvPr/>
                  </p:nvSpPr>
                  <p:spPr>
                    <a:xfrm>
                      <a:off x="2575651" y="398218"/>
                      <a:ext cx="4290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1038" extrusionOk="0">
                          <a:moveTo>
                            <a:pt x="244" y="1"/>
                          </a:moveTo>
                          <a:cubicBezTo>
                            <a:pt x="152" y="92"/>
                            <a:pt x="91" y="123"/>
                            <a:pt x="0" y="199"/>
                          </a:cubicBezTo>
                          <a:lnTo>
                            <a:pt x="15" y="854"/>
                          </a:lnTo>
                          <a:cubicBezTo>
                            <a:pt x="122" y="930"/>
                            <a:pt x="183" y="961"/>
                            <a:pt x="274" y="1037"/>
                          </a:cubicBezTo>
                          <a:lnTo>
                            <a:pt x="1158" y="1037"/>
                          </a:lnTo>
                          <a:cubicBezTo>
                            <a:pt x="1249" y="961"/>
                            <a:pt x="1310" y="930"/>
                            <a:pt x="1402" y="854"/>
                          </a:cubicBezTo>
                          <a:lnTo>
                            <a:pt x="1371" y="199"/>
                          </a:lnTo>
                          <a:cubicBezTo>
                            <a:pt x="1249" y="123"/>
                            <a:pt x="1204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42"/>
                    <p:cNvSpPr/>
                    <p:nvPr/>
                  </p:nvSpPr>
                  <p:spPr>
                    <a:xfrm>
                      <a:off x="2623203" y="195890"/>
                      <a:ext cx="40576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39" extrusionOk="0">
                          <a:moveTo>
                            <a:pt x="229" y="1"/>
                          </a:moveTo>
                          <a:cubicBezTo>
                            <a:pt x="137" y="46"/>
                            <a:pt x="107" y="92"/>
                            <a:pt x="0" y="153"/>
                          </a:cubicBezTo>
                          <a:lnTo>
                            <a:pt x="46" y="686"/>
                          </a:lnTo>
                          <a:cubicBezTo>
                            <a:pt x="137" y="732"/>
                            <a:pt x="198" y="778"/>
                            <a:pt x="290" y="839"/>
                          </a:cubicBezTo>
                          <a:lnTo>
                            <a:pt x="1097" y="839"/>
                          </a:lnTo>
                          <a:cubicBezTo>
                            <a:pt x="1189" y="778"/>
                            <a:pt x="1219" y="732"/>
                            <a:pt x="1326" y="686"/>
                          </a:cubicBezTo>
                          <a:lnTo>
                            <a:pt x="1280" y="153"/>
                          </a:lnTo>
                          <a:cubicBezTo>
                            <a:pt x="1189" y="92"/>
                            <a:pt x="1143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42"/>
                    <p:cNvSpPr/>
                    <p:nvPr/>
                  </p:nvSpPr>
                  <p:spPr>
                    <a:xfrm>
                      <a:off x="2663748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29" y="1"/>
                          </a:moveTo>
                          <a:cubicBezTo>
                            <a:pt x="123" y="46"/>
                            <a:pt x="92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3" y="778"/>
                            <a:pt x="275" y="839"/>
                          </a:cubicBezTo>
                          <a:lnTo>
                            <a:pt x="1082" y="839"/>
                          </a:lnTo>
                          <a:cubicBezTo>
                            <a:pt x="1174" y="778"/>
                            <a:pt x="1220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42"/>
                    <p:cNvSpPr/>
                    <p:nvPr/>
                  </p:nvSpPr>
                  <p:spPr>
                    <a:xfrm>
                      <a:off x="2703375" y="195890"/>
                      <a:ext cx="4014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62" y="92"/>
                            <a:pt x="1" y="153"/>
                          </a:cubicBezTo>
                          <a:lnTo>
                            <a:pt x="46" y="686"/>
                          </a:lnTo>
                          <a:cubicBezTo>
                            <a:pt x="153" y="732"/>
                            <a:pt x="199" y="778"/>
                            <a:pt x="305" y="839"/>
                          </a:cubicBezTo>
                          <a:lnTo>
                            <a:pt x="1098" y="839"/>
                          </a:lnTo>
                          <a:cubicBezTo>
                            <a:pt x="1174" y="778"/>
                            <a:pt x="1235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8" name="Google Shape;1658;p42"/>
                    <p:cNvSpPr/>
                    <p:nvPr/>
                  </p:nvSpPr>
                  <p:spPr>
                    <a:xfrm>
                      <a:off x="274349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13" y="1"/>
                          </a:moveTo>
                          <a:cubicBezTo>
                            <a:pt x="122" y="46"/>
                            <a:pt x="76" y="92"/>
                            <a:pt x="0" y="153"/>
                          </a:cubicBezTo>
                          <a:lnTo>
                            <a:pt x="61" y="686"/>
                          </a:lnTo>
                          <a:cubicBezTo>
                            <a:pt x="152" y="732"/>
                            <a:pt x="213" y="778"/>
                            <a:pt x="305" y="839"/>
                          </a:cubicBezTo>
                          <a:lnTo>
                            <a:pt x="1097" y="839"/>
                          </a:lnTo>
                          <a:cubicBezTo>
                            <a:pt x="1173" y="778"/>
                            <a:pt x="1234" y="732"/>
                            <a:pt x="1310" y="686"/>
                          </a:cubicBezTo>
                          <a:lnTo>
                            <a:pt x="1234" y="153"/>
                          </a:lnTo>
                          <a:cubicBezTo>
                            <a:pt x="1143" y="92"/>
                            <a:pt x="1082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9" name="Google Shape;1659;p42"/>
                    <p:cNvSpPr/>
                    <p:nvPr/>
                  </p:nvSpPr>
                  <p:spPr>
                    <a:xfrm>
                      <a:off x="2781711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214" y="1"/>
                          </a:moveTo>
                          <a:cubicBezTo>
                            <a:pt x="137" y="46"/>
                            <a:pt x="77" y="92"/>
                            <a:pt x="0" y="153"/>
                          </a:cubicBezTo>
                          <a:lnTo>
                            <a:pt x="77" y="686"/>
                          </a:lnTo>
                          <a:cubicBezTo>
                            <a:pt x="198" y="732"/>
                            <a:pt x="259" y="778"/>
                            <a:pt x="351" y="839"/>
                          </a:cubicBezTo>
                          <a:lnTo>
                            <a:pt x="1143" y="839"/>
                          </a:lnTo>
                          <a:cubicBezTo>
                            <a:pt x="1219" y="778"/>
                            <a:pt x="1280" y="732"/>
                            <a:pt x="1356" y="686"/>
                          </a:cubicBezTo>
                          <a:lnTo>
                            <a:pt x="1280" y="153"/>
                          </a:lnTo>
                          <a:cubicBezTo>
                            <a:pt x="1174" y="92"/>
                            <a:pt x="1113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42"/>
                    <p:cNvSpPr/>
                    <p:nvPr/>
                  </p:nvSpPr>
                  <p:spPr>
                    <a:xfrm>
                      <a:off x="2625070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229" y="0"/>
                          </a:moveTo>
                          <a:cubicBezTo>
                            <a:pt x="137" y="61"/>
                            <a:pt x="91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37" y="777"/>
                            <a:pt x="198" y="823"/>
                            <a:pt x="290" y="884"/>
                          </a:cubicBezTo>
                          <a:lnTo>
                            <a:pt x="1112" y="884"/>
                          </a:lnTo>
                          <a:cubicBezTo>
                            <a:pt x="1204" y="808"/>
                            <a:pt x="1234" y="762"/>
                            <a:pt x="134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42"/>
                    <p:cNvSpPr/>
                    <p:nvPr/>
                  </p:nvSpPr>
                  <p:spPr>
                    <a:xfrm>
                      <a:off x="2666074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35" y="762"/>
                            <a:pt x="1326" y="701"/>
                          </a:cubicBezTo>
                          <a:lnTo>
                            <a:pt x="1265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42"/>
                    <p:cNvSpPr/>
                    <p:nvPr/>
                  </p:nvSpPr>
                  <p:spPr>
                    <a:xfrm>
                      <a:off x="2705701" y="222482"/>
                      <a:ext cx="4106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47" y="701"/>
                          </a:lnTo>
                          <a:cubicBezTo>
                            <a:pt x="153" y="777"/>
                            <a:pt x="199" y="823"/>
                            <a:pt x="306" y="884"/>
                          </a:cubicBezTo>
                          <a:lnTo>
                            <a:pt x="1113" y="884"/>
                          </a:lnTo>
                          <a:cubicBezTo>
                            <a:pt x="1220" y="808"/>
                            <a:pt x="1265" y="762"/>
                            <a:pt x="1342" y="701"/>
                          </a:cubicBezTo>
                          <a:lnTo>
                            <a:pt x="1296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42"/>
                    <p:cNvSpPr/>
                    <p:nvPr/>
                  </p:nvSpPr>
                  <p:spPr>
                    <a:xfrm>
                      <a:off x="2745817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198" y="0"/>
                          </a:moveTo>
                          <a:cubicBezTo>
                            <a:pt x="122" y="61"/>
                            <a:pt x="76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68" y="777"/>
                            <a:pt x="229" y="823"/>
                            <a:pt x="320" y="884"/>
                          </a:cubicBezTo>
                          <a:lnTo>
                            <a:pt x="1143" y="884"/>
                          </a:lnTo>
                          <a:cubicBezTo>
                            <a:pt x="1219" y="808"/>
                            <a:pt x="1280" y="762"/>
                            <a:pt x="1341" y="701"/>
                          </a:cubicBezTo>
                          <a:lnTo>
                            <a:pt x="1280" y="152"/>
                          </a:lnTo>
                          <a:cubicBezTo>
                            <a:pt x="1173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42"/>
                    <p:cNvSpPr/>
                    <p:nvPr/>
                  </p:nvSpPr>
                  <p:spPr>
                    <a:xfrm>
                      <a:off x="2785444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214" y="0"/>
                          </a:moveTo>
                          <a:cubicBezTo>
                            <a:pt x="137" y="61"/>
                            <a:pt x="76" y="91"/>
                            <a:pt x="0" y="152"/>
                          </a:cubicBezTo>
                          <a:lnTo>
                            <a:pt x="76" y="701"/>
                          </a:lnTo>
                          <a:cubicBezTo>
                            <a:pt x="183" y="777"/>
                            <a:pt x="244" y="823"/>
                            <a:pt x="335" y="884"/>
                          </a:cubicBezTo>
                          <a:lnTo>
                            <a:pt x="1158" y="884"/>
                          </a:lnTo>
                          <a:cubicBezTo>
                            <a:pt x="1234" y="808"/>
                            <a:pt x="1295" y="762"/>
                            <a:pt x="137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42"/>
                    <p:cNvSpPr/>
                    <p:nvPr/>
                  </p:nvSpPr>
                  <p:spPr>
                    <a:xfrm>
                      <a:off x="2627395" y="249961"/>
                      <a:ext cx="41065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46" y="748"/>
                          </a:lnTo>
                          <a:cubicBezTo>
                            <a:pt x="137" y="824"/>
                            <a:pt x="198" y="854"/>
                            <a:pt x="290" y="915"/>
                          </a:cubicBezTo>
                          <a:lnTo>
                            <a:pt x="1112" y="915"/>
                          </a:lnTo>
                          <a:cubicBezTo>
                            <a:pt x="1204" y="839"/>
                            <a:pt x="1234" y="793"/>
                            <a:pt x="1341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42"/>
                    <p:cNvSpPr/>
                    <p:nvPr/>
                  </p:nvSpPr>
                  <p:spPr>
                    <a:xfrm>
                      <a:off x="2668889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31" y="748"/>
                          </a:lnTo>
                          <a:cubicBezTo>
                            <a:pt x="137" y="824"/>
                            <a:pt x="183" y="854"/>
                            <a:pt x="290" y="915"/>
                          </a:cubicBezTo>
                          <a:lnTo>
                            <a:pt x="1097" y="915"/>
                          </a:lnTo>
                          <a:cubicBezTo>
                            <a:pt x="1204" y="839"/>
                            <a:pt x="1234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58" y="92"/>
                            <a:pt x="1097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42"/>
                    <p:cNvSpPr/>
                    <p:nvPr/>
                  </p:nvSpPr>
                  <p:spPr>
                    <a:xfrm>
                      <a:off x="2708516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61" y="748"/>
                          </a:lnTo>
                          <a:cubicBezTo>
                            <a:pt x="168" y="824"/>
                            <a:pt x="229" y="854"/>
                            <a:pt x="320" y="915"/>
                          </a:cubicBezTo>
                          <a:lnTo>
                            <a:pt x="1143" y="915"/>
                          </a:lnTo>
                          <a:cubicBezTo>
                            <a:pt x="1234" y="839"/>
                            <a:pt x="1280" y="793"/>
                            <a:pt x="1372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8" name="Google Shape;1668;p42"/>
                    <p:cNvSpPr/>
                    <p:nvPr/>
                  </p:nvSpPr>
                  <p:spPr>
                    <a:xfrm>
                      <a:off x="2748602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29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77" y="748"/>
                          </a:lnTo>
                          <a:cubicBezTo>
                            <a:pt x="199" y="824"/>
                            <a:pt x="244" y="854"/>
                            <a:pt x="351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311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9" name="Google Shape;1669;p42"/>
                    <p:cNvSpPr/>
                    <p:nvPr/>
                  </p:nvSpPr>
                  <p:spPr>
                    <a:xfrm>
                      <a:off x="2629262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07"/>
                            <a:pt x="0" y="168"/>
                          </a:cubicBezTo>
                          <a:lnTo>
                            <a:pt x="31" y="747"/>
                          </a:lnTo>
                          <a:cubicBezTo>
                            <a:pt x="137" y="792"/>
                            <a:pt x="183" y="838"/>
                            <a:pt x="290" y="914"/>
                          </a:cubicBezTo>
                          <a:lnTo>
                            <a:pt x="1128" y="914"/>
                          </a:lnTo>
                          <a:cubicBezTo>
                            <a:pt x="1219" y="838"/>
                            <a:pt x="1250" y="823"/>
                            <a:pt x="1356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42"/>
                    <p:cNvSpPr/>
                    <p:nvPr/>
                  </p:nvSpPr>
                  <p:spPr>
                    <a:xfrm>
                      <a:off x="2669348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0" y="168"/>
                          </a:cubicBezTo>
                          <a:lnTo>
                            <a:pt x="61" y="747"/>
                          </a:lnTo>
                          <a:cubicBezTo>
                            <a:pt x="168" y="792"/>
                            <a:pt x="229" y="838"/>
                            <a:pt x="320" y="914"/>
                          </a:cubicBezTo>
                          <a:lnTo>
                            <a:pt x="1158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41" y="168"/>
                          </a:lnTo>
                          <a:cubicBezTo>
                            <a:pt x="1235" y="107"/>
                            <a:pt x="118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42"/>
                    <p:cNvSpPr/>
                    <p:nvPr/>
                  </p:nvSpPr>
                  <p:spPr>
                    <a:xfrm>
                      <a:off x="2711300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1" y="168"/>
                          </a:cubicBezTo>
                          <a:lnTo>
                            <a:pt x="62" y="747"/>
                          </a:lnTo>
                          <a:cubicBezTo>
                            <a:pt x="168" y="792"/>
                            <a:pt x="229" y="838"/>
                            <a:pt x="321" y="914"/>
                          </a:cubicBezTo>
                          <a:lnTo>
                            <a:pt x="1159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42"/>
                    <p:cNvSpPr/>
                    <p:nvPr/>
                  </p:nvSpPr>
                  <p:spPr>
                    <a:xfrm>
                      <a:off x="2751417" y="277960"/>
                      <a:ext cx="43360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107" y="107"/>
                            <a:pt x="0" y="168"/>
                          </a:cubicBezTo>
                          <a:lnTo>
                            <a:pt x="76" y="747"/>
                          </a:lnTo>
                          <a:cubicBezTo>
                            <a:pt x="198" y="792"/>
                            <a:pt x="259" y="838"/>
                            <a:pt x="350" y="914"/>
                          </a:cubicBezTo>
                          <a:lnTo>
                            <a:pt x="1188" y="914"/>
                          </a:lnTo>
                          <a:cubicBezTo>
                            <a:pt x="1280" y="838"/>
                            <a:pt x="1326" y="823"/>
                            <a:pt x="1417" y="747"/>
                          </a:cubicBezTo>
                          <a:lnTo>
                            <a:pt x="1341" y="168"/>
                          </a:lnTo>
                          <a:cubicBezTo>
                            <a:pt x="1249" y="107"/>
                            <a:pt x="118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42"/>
                    <p:cNvSpPr/>
                    <p:nvPr/>
                  </p:nvSpPr>
                  <p:spPr>
                    <a:xfrm>
                      <a:off x="2631587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53" y="823"/>
                            <a:pt x="214" y="869"/>
                            <a:pt x="305" y="945"/>
                          </a:cubicBezTo>
                          <a:lnTo>
                            <a:pt x="1143" y="945"/>
                          </a:lnTo>
                          <a:cubicBezTo>
                            <a:pt x="1234" y="884"/>
                            <a:pt x="1280" y="839"/>
                            <a:pt x="1372" y="763"/>
                          </a:cubicBezTo>
                          <a:lnTo>
                            <a:pt x="1311" y="184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42"/>
                    <p:cNvSpPr/>
                    <p:nvPr/>
                  </p:nvSpPr>
                  <p:spPr>
                    <a:xfrm>
                      <a:off x="2672132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8" y="107"/>
                            <a:pt x="1" y="184"/>
                          </a:cubicBezTo>
                          <a:lnTo>
                            <a:pt x="62" y="763"/>
                          </a:lnTo>
                          <a:cubicBezTo>
                            <a:pt x="184" y="823"/>
                            <a:pt x="229" y="869"/>
                            <a:pt x="336" y="945"/>
                          </a:cubicBezTo>
                          <a:lnTo>
                            <a:pt x="1174" y="945"/>
                          </a:lnTo>
                          <a:cubicBezTo>
                            <a:pt x="1265" y="884"/>
                            <a:pt x="1296" y="839"/>
                            <a:pt x="1403" y="763"/>
                          </a:cubicBezTo>
                          <a:lnTo>
                            <a:pt x="1342" y="184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42"/>
                    <p:cNvSpPr/>
                    <p:nvPr/>
                  </p:nvSpPr>
                  <p:spPr>
                    <a:xfrm>
                      <a:off x="2714116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107" y="107"/>
                            <a:pt x="0" y="184"/>
                          </a:cubicBezTo>
                          <a:lnTo>
                            <a:pt x="61" y="763"/>
                          </a:lnTo>
                          <a:cubicBezTo>
                            <a:pt x="153" y="823"/>
                            <a:pt x="229" y="869"/>
                            <a:pt x="335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7" y="763"/>
                          </a:cubicBezTo>
                          <a:lnTo>
                            <a:pt x="1341" y="184"/>
                          </a:lnTo>
                          <a:cubicBezTo>
                            <a:pt x="121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42"/>
                    <p:cNvSpPr/>
                    <p:nvPr/>
                  </p:nvSpPr>
                  <p:spPr>
                    <a:xfrm>
                      <a:off x="2755609" y="306846"/>
                      <a:ext cx="4290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92" y="107"/>
                            <a:pt x="0" y="184"/>
                          </a:cubicBezTo>
                          <a:lnTo>
                            <a:pt x="76" y="763"/>
                          </a:lnTo>
                          <a:cubicBezTo>
                            <a:pt x="168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10" y="839"/>
                            <a:pt x="1402" y="763"/>
                          </a:cubicBezTo>
                          <a:lnTo>
                            <a:pt x="1341" y="184"/>
                          </a:lnTo>
                          <a:cubicBezTo>
                            <a:pt x="1234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42"/>
                    <p:cNvSpPr/>
                    <p:nvPr/>
                  </p:nvSpPr>
                  <p:spPr>
                    <a:xfrm>
                      <a:off x="2633454" y="336681"/>
                      <a:ext cx="4244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76" extrusionOk="0">
                          <a:moveTo>
                            <a:pt x="229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31" y="778"/>
                          </a:lnTo>
                          <a:cubicBezTo>
                            <a:pt x="153" y="854"/>
                            <a:pt x="198" y="900"/>
                            <a:pt x="305" y="976"/>
                          </a:cubicBezTo>
                          <a:lnTo>
                            <a:pt x="1158" y="976"/>
                          </a:lnTo>
                          <a:cubicBezTo>
                            <a:pt x="1234" y="900"/>
                            <a:pt x="1295" y="854"/>
                            <a:pt x="1387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8" name="Google Shape;1678;p42"/>
                    <p:cNvSpPr/>
                    <p:nvPr/>
                  </p:nvSpPr>
                  <p:spPr>
                    <a:xfrm>
                      <a:off x="2675407" y="336681"/>
                      <a:ext cx="4293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1" y="168"/>
                          </a:cubicBezTo>
                          <a:lnTo>
                            <a:pt x="46" y="778"/>
                          </a:lnTo>
                          <a:cubicBezTo>
                            <a:pt x="153" y="854"/>
                            <a:pt x="229" y="900"/>
                            <a:pt x="321" y="976"/>
                          </a:cubicBezTo>
                          <a:lnTo>
                            <a:pt x="1174" y="976"/>
                          </a:lnTo>
                          <a:cubicBezTo>
                            <a:pt x="1265" y="900"/>
                            <a:pt x="1311" y="854"/>
                            <a:pt x="1402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9" name="Google Shape;1679;p42"/>
                    <p:cNvSpPr/>
                    <p:nvPr/>
                  </p:nvSpPr>
                  <p:spPr>
                    <a:xfrm>
                      <a:off x="2717849" y="336681"/>
                      <a:ext cx="4290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76" extrusionOk="0">
                          <a:moveTo>
                            <a:pt x="229" y="1"/>
                          </a:moveTo>
                          <a:cubicBezTo>
                            <a:pt x="137" y="62"/>
                            <a:pt x="91" y="92"/>
                            <a:pt x="0" y="168"/>
                          </a:cubicBezTo>
                          <a:lnTo>
                            <a:pt x="61" y="778"/>
                          </a:lnTo>
                          <a:cubicBezTo>
                            <a:pt x="152" y="854"/>
                            <a:pt x="198" y="900"/>
                            <a:pt x="320" y="976"/>
                          </a:cubicBezTo>
                          <a:lnTo>
                            <a:pt x="1173" y="976"/>
                          </a:lnTo>
                          <a:cubicBezTo>
                            <a:pt x="1280" y="900"/>
                            <a:pt x="1310" y="854"/>
                            <a:pt x="1402" y="778"/>
                          </a:cubicBezTo>
                          <a:lnTo>
                            <a:pt x="1326" y="168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42"/>
                    <p:cNvSpPr/>
                    <p:nvPr/>
                  </p:nvSpPr>
                  <p:spPr>
                    <a:xfrm>
                      <a:off x="2759342" y="336681"/>
                      <a:ext cx="4336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1" y="92"/>
                            <a:pt x="0" y="168"/>
                          </a:cubicBezTo>
                          <a:lnTo>
                            <a:pt x="76" y="778"/>
                          </a:lnTo>
                          <a:cubicBezTo>
                            <a:pt x="168" y="854"/>
                            <a:pt x="229" y="900"/>
                            <a:pt x="335" y="976"/>
                          </a:cubicBezTo>
                          <a:lnTo>
                            <a:pt x="1188" y="976"/>
                          </a:lnTo>
                          <a:cubicBezTo>
                            <a:pt x="1295" y="900"/>
                            <a:pt x="1326" y="854"/>
                            <a:pt x="1417" y="778"/>
                          </a:cubicBezTo>
                          <a:lnTo>
                            <a:pt x="1341" y="168"/>
                          </a:lnTo>
                          <a:cubicBezTo>
                            <a:pt x="124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42"/>
                    <p:cNvSpPr/>
                    <p:nvPr/>
                  </p:nvSpPr>
                  <p:spPr>
                    <a:xfrm>
                      <a:off x="2635780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23"/>
                          </a:lnTo>
                          <a:cubicBezTo>
                            <a:pt x="122" y="899"/>
                            <a:pt x="199" y="930"/>
                            <a:pt x="305" y="1006"/>
                          </a:cubicBezTo>
                          <a:lnTo>
                            <a:pt x="1158" y="1006"/>
                          </a:lnTo>
                          <a:cubicBezTo>
                            <a:pt x="1250" y="930"/>
                            <a:pt x="1311" y="899"/>
                            <a:pt x="1402" y="823"/>
                          </a:cubicBezTo>
                          <a:lnTo>
                            <a:pt x="1341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42"/>
                    <p:cNvSpPr/>
                    <p:nvPr/>
                  </p:nvSpPr>
                  <p:spPr>
                    <a:xfrm>
                      <a:off x="2678191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30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21" y="1006"/>
                          </a:cubicBezTo>
                          <a:lnTo>
                            <a:pt x="1174" y="1006"/>
                          </a:lnTo>
                          <a:cubicBezTo>
                            <a:pt x="1250" y="930"/>
                            <a:pt x="1311" y="899"/>
                            <a:pt x="1403" y="823"/>
                          </a:cubicBezTo>
                          <a:lnTo>
                            <a:pt x="1357" y="198"/>
                          </a:lnTo>
                          <a:cubicBezTo>
                            <a:pt x="1235" y="122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42"/>
                    <p:cNvSpPr/>
                    <p:nvPr/>
                  </p:nvSpPr>
                  <p:spPr>
                    <a:xfrm>
                      <a:off x="2721092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36" y="1006"/>
                          </a:cubicBezTo>
                          <a:lnTo>
                            <a:pt x="1189" y="1006"/>
                          </a:lnTo>
                          <a:cubicBezTo>
                            <a:pt x="1281" y="930"/>
                            <a:pt x="1326" y="899"/>
                            <a:pt x="1418" y="823"/>
                          </a:cubicBezTo>
                          <a:lnTo>
                            <a:pt x="1341" y="198"/>
                          </a:lnTo>
                          <a:cubicBezTo>
                            <a:pt x="1250" y="122"/>
                            <a:pt x="1174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42"/>
                    <p:cNvSpPr/>
                    <p:nvPr/>
                  </p:nvSpPr>
                  <p:spPr>
                    <a:xfrm>
                      <a:off x="2763045" y="367006"/>
                      <a:ext cx="4433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8" y="122"/>
                            <a:pt x="1" y="198"/>
                          </a:cubicBezTo>
                          <a:lnTo>
                            <a:pt x="77" y="823"/>
                          </a:lnTo>
                          <a:lnTo>
                            <a:pt x="367" y="1006"/>
                          </a:lnTo>
                          <a:lnTo>
                            <a:pt x="1220" y="1006"/>
                          </a:lnTo>
                          <a:cubicBezTo>
                            <a:pt x="1326" y="930"/>
                            <a:pt x="1357" y="899"/>
                            <a:pt x="1448" y="823"/>
                          </a:cubicBezTo>
                          <a:lnTo>
                            <a:pt x="1357" y="198"/>
                          </a:lnTo>
                          <a:cubicBezTo>
                            <a:pt x="1266" y="122"/>
                            <a:pt x="1205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42"/>
                    <p:cNvSpPr/>
                    <p:nvPr/>
                  </p:nvSpPr>
                  <p:spPr>
                    <a:xfrm>
                      <a:off x="2637187" y="398218"/>
                      <a:ext cx="43850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38" extrusionOk="0">
                          <a:moveTo>
                            <a:pt x="259" y="1"/>
                          </a:moveTo>
                          <a:cubicBezTo>
                            <a:pt x="153" y="92"/>
                            <a:pt x="107" y="123"/>
                            <a:pt x="0" y="199"/>
                          </a:cubicBezTo>
                          <a:lnTo>
                            <a:pt x="46" y="854"/>
                          </a:lnTo>
                          <a:cubicBezTo>
                            <a:pt x="137" y="930"/>
                            <a:pt x="198" y="961"/>
                            <a:pt x="305" y="1037"/>
                          </a:cubicBezTo>
                          <a:lnTo>
                            <a:pt x="1189" y="1037"/>
                          </a:lnTo>
                          <a:cubicBezTo>
                            <a:pt x="1280" y="961"/>
                            <a:pt x="1341" y="930"/>
                            <a:pt x="1432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04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42"/>
                    <p:cNvSpPr/>
                    <p:nvPr/>
                  </p:nvSpPr>
                  <p:spPr>
                    <a:xfrm>
                      <a:off x="2680058" y="398218"/>
                      <a:ext cx="4433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3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47" y="854"/>
                          </a:lnTo>
                          <a:cubicBezTo>
                            <a:pt x="153" y="930"/>
                            <a:pt x="199" y="961"/>
                            <a:pt x="321" y="1037"/>
                          </a:cubicBezTo>
                          <a:lnTo>
                            <a:pt x="1189" y="1037"/>
                          </a:lnTo>
                          <a:cubicBezTo>
                            <a:pt x="1296" y="961"/>
                            <a:pt x="1342" y="930"/>
                            <a:pt x="1448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42"/>
                    <p:cNvSpPr/>
                    <p:nvPr/>
                  </p:nvSpPr>
                  <p:spPr>
                    <a:xfrm>
                      <a:off x="2723908" y="398218"/>
                      <a:ext cx="4476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38" extrusionOk="0">
                          <a:moveTo>
                            <a:pt x="229" y="1"/>
                          </a:moveTo>
                          <a:cubicBezTo>
                            <a:pt x="152" y="92"/>
                            <a:pt x="107" y="123"/>
                            <a:pt x="0" y="199"/>
                          </a:cubicBezTo>
                          <a:lnTo>
                            <a:pt x="61" y="854"/>
                          </a:lnTo>
                          <a:lnTo>
                            <a:pt x="351" y="1037"/>
                          </a:lnTo>
                          <a:lnTo>
                            <a:pt x="1234" y="1037"/>
                          </a:lnTo>
                          <a:cubicBezTo>
                            <a:pt x="1295" y="961"/>
                            <a:pt x="1356" y="930"/>
                            <a:pt x="1463" y="854"/>
                          </a:cubicBezTo>
                          <a:lnTo>
                            <a:pt x="1387" y="199"/>
                          </a:lnTo>
                          <a:lnTo>
                            <a:pt x="109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8" name="Google Shape;1688;p42"/>
                    <p:cNvSpPr/>
                    <p:nvPr/>
                  </p:nvSpPr>
                  <p:spPr>
                    <a:xfrm>
                      <a:off x="2766778" y="398218"/>
                      <a:ext cx="4479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77" y="854"/>
                          </a:lnTo>
                          <a:lnTo>
                            <a:pt x="366" y="1037"/>
                          </a:lnTo>
                          <a:lnTo>
                            <a:pt x="1235" y="1037"/>
                          </a:lnTo>
                          <a:cubicBezTo>
                            <a:pt x="1326" y="961"/>
                            <a:pt x="1372" y="930"/>
                            <a:pt x="1463" y="854"/>
                          </a:cubicBezTo>
                          <a:lnTo>
                            <a:pt x="1387" y="199"/>
                          </a:lnTo>
                          <a:cubicBezTo>
                            <a:pt x="1281" y="123"/>
                            <a:pt x="1220" y="92"/>
                            <a:pt x="108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9" name="Google Shape;1689;p42"/>
                    <p:cNvSpPr/>
                    <p:nvPr/>
                  </p:nvSpPr>
                  <p:spPr>
                    <a:xfrm>
                      <a:off x="265677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59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68" y="1174"/>
                            <a:pt x="244" y="1220"/>
                            <a:pt x="351" y="1326"/>
                          </a:cubicBezTo>
                          <a:lnTo>
                            <a:pt x="1341" y="1326"/>
                          </a:lnTo>
                          <a:cubicBezTo>
                            <a:pt x="1448" y="1220"/>
                            <a:pt x="1493" y="1174"/>
                            <a:pt x="1615" y="1067"/>
                          </a:cubicBezTo>
                          <a:lnTo>
                            <a:pt x="1539" y="260"/>
                          </a:lnTo>
                          <a:cubicBezTo>
                            <a:pt x="1417" y="153"/>
                            <a:pt x="1371" y="108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690" name="Google Shape;1690;p42"/>
                <p:cNvSpPr/>
                <p:nvPr/>
              </p:nvSpPr>
              <p:spPr>
                <a:xfrm>
                  <a:off x="2384178" y="185725"/>
                  <a:ext cx="590733" cy="589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5" h="18665" extrusionOk="0">
                      <a:moveTo>
                        <a:pt x="5272" y="1"/>
                      </a:moveTo>
                      <a:lnTo>
                        <a:pt x="5241" y="123"/>
                      </a:lnTo>
                      <a:lnTo>
                        <a:pt x="5211" y="214"/>
                      </a:lnTo>
                      <a:lnTo>
                        <a:pt x="5180" y="305"/>
                      </a:lnTo>
                      <a:lnTo>
                        <a:pt x="4952" y="1128"/>
                      </a:lnTo>
                      <a:lnTo>
                        <a:pt x="4906" y="1265"/>
                      </a:lnTo>
                      <a:lnTo>
                        <a:pt x="4784" y="1707"/>
                      </a:lnTo>
                      <a:lnTo>
                        <a:pt x="4739" y="1814"/>
                      </a:lnTo>
                      <a:lnTo>
                        <a:pt x="4708" y="1936"/>
                      </a:lnTo>
                      <a:lnTo>
                        <a:pt x="4632" y="2179"/>
                      </a:lnTo>
                      <a:lnTo>
                        <a:pt x="4403" y="2972"/>
                      </a:lnTo>
                      <a:lnTo>
                        <a:pt x="4403" y="3002"/>
                      </a:lnTo>
                      <a:lnTo>
                        <a:pt x="4129" y="3916"/>
                      </a:lnTo>
                      <a:lnTo>
                        <a:pt x="4129" y="3931"/>
                      </a:lnTo>
                      <a:lnTo>
                        <a:pt x="3870" y="4876"/>
                      </a:lnTo>
                      <a:lnTo>
                        <a:pt x="3870" y="4907"/>
                      </a:lnTo>
                      <a:lnTo>
                        <a:pt x="3611" y="5790"/>
                      </a:lnTo>
                      <a:lnTo>
                        <a:pt x="3565" y="6034"/>
                      </a:lnTo>
                      <a:lnTo>
                        <a:pt x="3489" y="6324"/>
                      </a:lnTo>
                      <a:lnTo>
                        <a:pt x="3443" y="6445"/>
                      </a:lnTo>
                      <a:lnTo>
                        <a:pt x="3352" y="6781"/>
                      </a:lnTo>
                      <a:lnTo>
                        <a:pt x="3291" y="6994"/>
                      </a:lnTo>
                      <a:lnTo>
                        <a:pt x="3032" y="7954"/>
                      </a:lnTo>
                      <a:lnTo>
                        <a:pt x="2986" y="8060"/>
                      </a:lnTo>
                      <a:lnTo>
                        <a:pt x="2971" y="8152"/>
                      </a:lnTo>
                      <a:lnTo>
                        <a:pt x="2925" y="8274"/>
                      </a:lnTo>
                      <a:lnTo>
                        <a:pt x="2895" y="8411"/>
                      </a:lnTo>
                      <a:lnTo>
                        <a:pt x="2590" y="9477"/>
                      </a:lnTo>
                      <a:lnTo>
                        <a:pt x="2590" y="9508"/>
                      </a:lnTo>
                      <a:lnTo>
                        <a:pt x="2286" y="10590"/>
                      </a:lnTo>
                      <a:lnTo>
                        <a:pt x="2286" y="10635"/>
                      </a:lnTo>
                      <a:lnTo>
                        <a:pt x="2011" y="11549"/>
                      </a:lnTo>
                      <a:lnTo>
                        <a:pt x="1905" y="11946"/>
                      </a:lnTo>
                      <a:lnTo>
                        <a:pt x="1615" y="12936"/>
                      </a:lnTo>
                      <a:lnTo>
                        <a:pt x="1615" y="12982"/>
                      </a:lnTo>
                      <a:lnTo>
                        <a:pt x="1280" y="14170"/>
                      </a:lnTo>
                      <a:lnTo>
                        <a:pt x="1280" y="14216"/>
                      </a:lnTo>
                      <a:lnTo>
                        <a:pt x="930" y="15435"/>
                      </a:lnTo>
                      <a:lnTo>
                        <a:pt x="914" y="15465"/>
                      </a:lnTo>
                      <a:lnTo>
                        <a:pt x="564" y="16714"/>
                      </a:lnTo>
                      <a:lnTo>
                        <a:pt x="533" y="16836"/>
                      </a:lnTo>
                      <a:lnTo>
                        <a:pt x="290" y="17720"/>
                      </a:lnTo>
                      <a:lnTo>
                        <a:pt x="137" y="18238"/>
                      </a:lnTo>
                      <a:lnTo>
                        <a:pt x="92" y="18345"/>
                      </a:lnTo>
                      <a:lnTo>
                        <a:pt x="0" y="18665"/>
                      </a:lnTo>
                      <a:cubicBezTo>
                        <a:pt x="15" y="18649"/>
                        <a:pt x="19304" y="18649"/>
                        <a:pt x="19304" y="18649"/>
                      </a:cubicBezTo>
                      <a:lnTo>
                        <a:pt x="15952" y="1"/>
                      </a:lnTo>
                      <a:close/>
                    </a:path>
                  </a:pathLst>
                </a:custGeom>
                <a:solidFill>
                  <a:srgbClr val="A9DCFF">
                    <a:alpha val="59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691" name="Google Shape;1691;p42"/>
              <p:cNvCxnSpPr/>
              <p:nvPr/>
            </p:nvCxnSpPr>
            <p:spPr>
              <a:xfrm flipH="1">
                <a:off x="4497750" y="4123450"/>
                <a:ext cx="3427200" cy="7482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2" name="Google Shape;1692;p42"/>
              <p:cNvCxnSpPr/>
              <p:nvPr/>
            </p:nvCxnSpPr>
            <p:spPr>
              <a:xfrm rot="10800000" flipH="1">
                <a:off x="3654500" y="3912125"/>
                <a:ext cx="4320300" cy="6900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93" name="Google Shape;1693;p42"/>
              <p:cNvGrpSpPr/>
              <p:nvPr/>
            </p:nvGrpSpPr>
            <p:grpSpPr>
              <a:xfrm>
                <a:off x="5632950" y="4301502"/>
                <a:ext cx="743457" cy="604975"/>
                <a:chOff x="1997984" y="185639"/>
                <a:chExt cx="978619" cy="796334"/>
              </a:xfrm>
            </p:grpSpPr>
            <p:grpSp>
              <p:nvGrpSpPr>
                <p:cNvPr id="1694" name="Google Shape;1694;p42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1695" name="Google Shape;1695;p42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grpSp>
                  <p:nvGrpSpPr>
                    <p:cNvPr id="1696" name="Google Shape;1696;p42"/>
                    <p:cNvGrpSpPr/>
                    <p:nvPr/>
                  </p:nvGrpSpPr>
                  <p:grpSpPr>
                    <a:xfrm>
                      <a:off x="1997984" y="185639"/>
                      <a:ext cx="978619" cy="796334"/>
                      <a:chOff x="1997984" y="185639"/>
                      <a:chExt cx="978619" cy="796334"/>
                    </a:xfrm>
                  </p:grpSpPr>
                  <p:sp>
                    <p:nvSpPr>
                      <p:cNvPr id="1697" name="Google Shape;1697;p42"/>
                      <p:cNvSpPr/>
                      <p:nvPr/>
                    </p:nvSpPr>
                    <p:spPr>
                      <a:xfrm>
                        <a:off x="2460013" y="766091"/>
                        <a:ext cx="53642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1753" y="5927"/>
                            </a:lnTo>
                            <a:lnTo>
                              <a:pt x="175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8" name="Google Shape;1698;p42"/>
                      <p:cNvSpPr/>
                      <p:nvPr/>
                    </p:nvSpPr>
                    <p:spPr>
                      <a:xfrm>
                        <a:off x="2427394" y="960952"/>
                        <a:ext cx="119830" cy="79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260" extrusionOk="0">
                            <a:moveTo>
                              <a:pt x="137" y="1"/>
                            </a:moveTo>
                            <a:lnTo>
                              <a:pt x="0" y="260"/>
                            </a:lnTo>
                            <a:lnTo>
                              <a:pt x="3916" y="260"/>
                            </a:lnTo>
                            <a:lnTo>
                              <a:pt x="377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699" name="Google Shape;1699;p42"/>
                      <p:cNvSpPr/>
                      <p:nvPr/>
                    </p:nvSpPr>
                    <p:spPr>
                      <a:xfrm>
                        <a:off x="2427394" y="968877"/>
                        <a:ext cx="119830" cy="130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428" extrusionOk="0">
                            <a:moveTo>
                              <a:pt x="0" y="1"/>
                            </a:moveTo>
                            <a:lnTo>
                              <a:pt x="0" y="427"/>
                            </a:lnTo>
                            <a:lnTo>
                              <a:pt x="3916" y="427"/>
                            </a:lnTo>
                            <a:lnTo>
                              <a:pt x="391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0" name="Google Shape;1700;p42"/>
                      <p:cNvSpPr/>
                      <p:nvPr/>
                    </p:nvSpPr>
                    <p:spPr>
                      <a:xfrm>
                        <a:off x="1997984" y="185639"/>
                        <a:ext cx="978619" cy="589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981" h="19274" extrusionOk="0">
                            <a:moveTo>
                              <a:pt x="3475" y="0"/>
                            </a:moveTo>
                            <a:lnTo>
                              <a:pt x="123" y="18649"/>
                            </a:lnTo>
                            <a:lnTo>
                              <a:pt x="1" y="19274"/>
                            </a:lnTo>
                            <a:lnTo>
                              <a:pt x="31981" y="19274"/>
                            </a:lnTo>
                            <a:lnTo>
                              <a:pt x="31859" y="18649"/>
                            </a:lnTo>
                            <a:lnTo>
                              <a:pt x="2850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1" name="Google Shape;1701;p42"/>
                      <p:cNvSpPr/>
                      <p:nvPr/>
                    </p:nvSpPr>
                    <p:spPr>
                      <a:xfrm>
                        <a:off x="2001717" y="185639"/>
                        <a:ext cx="971183" cy="5706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38" h="18650" extrusionOk="0">
                            <a:moveTo>
                              <a:pt x="3353" y="0"/>
                            </a:moveTo>
                            <a:lnTo>
                              <a:pt x="1" y="18649"/>
                            </a:lnTo>
                            <a:lnTo>
                              <a:pt x="31737" y="18649"/>
                            </a:lnTo>
                            <a:lnTo>
                              <a:pt x="28385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2" name="Google Shape;1702;p42"/>
                      <p:cNvSpPr/>
                      <p:nvPr/>
                    </p:nvSpPr>
                    <p:spPr>
                      <a:xfrm>
                        <a:off x="2460013" y="766091"/>
                        <a:ext cx="13556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442" y="5927"/>
                            </a:lnTo>
                            <a:lnTo>
                              <a:pt x="44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3" name="Google Shape;1703;p42"/>
                      <p:cNvSpPr/>
                      <p:nvPr/>
                    </p:nvSpPr>
                    <p:spPr>
                      <a:xfrm>
                        <a:off x="2450221" y="933932"/>
                        <a:ext cx="74174" cy="340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24" h="1113" extrusionOk="0">
                            <a:moveTo>
                              <a:pt x="321" y="0"/>
                            </a:moveTo>
                            <a:lnTo>
                              <a:pt x="1" y="1112"/>
                            </a:lnTo>
                            <a:lnTo>
                              <a:pt x="2423" y="1112"/>
                            </a:lnTo>
                            <a:lnTo>
                              <a:pt x="210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1704" name="Google Shape;1704;p42"/>
                    <p:cNvGrpSpPr/>
                    <p:nvPr/>
                  </p:nvGrpSpPr>
                  <p:grpSpPr>
                    <a:xfrm>
                      <a:off x="2016160" y="192157"/>
                      <a:ext cx="944132" cy="551565"/>
                      <a:chOff x="2016160" y="192157"/>
                      <a:chExt cx="944132" cy="551565"/>
                    </a:xfrm>
                  </p:grpSpPr>
                  <p:sp>
                    <p:nvSpPr>
                      <p:cNvPr id="1705" name="Google Shape;1705;p42"/>
                      <p:cNvSpPr/>
                      <p:nvPr/>
                    </p:nvSpPr>
                    <p:spPr>
                      <a:xfrm>
                        <a:off x="2016160" y="439711"/>
                        <a:ext cx="325003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21" h="9935" extrusionOk="0">
                            <a:moveTo>
                              <a:pt x="1738" y="1"/>
                            </a:moveTo>
                            <a:lnTo>
                              <a:pt x="1" y="9935"/>
                            </a:lnTo>
                            <a:lnTo>
                              <a:pt x="10041" y="9935"/>
                            </a:lnTo>
                            <a:lnTo>
                              <a:pt x="10620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6" name="Google Shape;1706;p42"/>
                      <p:cNvSpPr/>
                      <p:nvPr/>
                    </p:nvSpPr>
                    <p:spPr>
                      <a:xfrm>
                        <a:off x="2335073" y="439711"/>
                        <a:ext cx="306337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11" h="9935" extrusionOk="0">
                            <a:moveTo>
                              <a:pt x="549" y="1"/>
                            </a:moveTo>
                            <a:lnTo>
                              <a:pt x="0" y="9935"/>
                            </a:lnTo>
                            <a:lnTo>
                              <a:pt x="10010" y="9935"/>
                            </a:lnTo>
                            <a:lnTo>
                              <a:pt x="9447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7" name="Google Shape;1707;p42"/>
                      <p:cNvSpPr/>
                      <p:nvPr/>
                    </p:nvSpPr>
                    <p:spPr>
                      <a:xfrm>
                        <a:off x="2634372" y="439711"/>
                        <a:ext cx="325921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51" h="9935" extrusionOk="0">
                            <a:moveTo>
                              <a:pt x="1" y="1"/>
                            </a:moveTo>
                            <a:lnTo>
                              <a:pt x="610" y="9935"/>
                            </a:lnTo>
                            <a:lnTo>
                              <a:pt x="10651" y="9935"/>
                            </a:lnTo>
                            <a:lnTo>
                              <a:pt x="889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8" name="Google Shape;1708;p42"/>
                      <p:cNvSpPr/>
                      <p:nvPr/>
                    </p:nvSpPr>
                    <p:spPr>
                      <a:xfrm>
                        <a:off x="2070261" y="192157"/>
                        <a:ext cx="28629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56" h="7878" extrusionOk="0">
                            <a:moveTo>
                              <a:pt x="1387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9355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09" name="Google Shape;1709;p42"/>
                      <p:cNvSpPr/>
                      <p:nvPr/>
                    </p:nvSpPr>
                    <p:spPr>
                      <a:xfrm>
                        <a:off x="2352332" y="192157"/>
                        <a:ext cx="271820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83" h="7878" extrusionOk="0">
                            <a:moveTo>
                              <a:pt x="442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842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710" name="Google Shape;1710;p42"/>
                      <p:cNvSpPr/>
                      <p:nvPr/>
                    </p:nvSpPr>
                    <p:spPr>
                      <a:xfrm>
                        <a:off x="2619470" y="192157"/>
                        <a:ext cx="28580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40" h="7878" extrusionOk="0">
                            <a:moveTo>
                              <a:pt x="0" y="1"/>
                            </a:moveTo>
                            <a:lnTo>
                              <a:pt x="473" y="7878"/>
                            </a:lnTo>
                            <a:lnTo>
                              <a:pt x="9340" y="7878"/>
                            </a:lnTo>
                            <a:lnTo>
                              <a:pt x="796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1711" name="Google Shape;1711;p42"/>
                  <p:cNvGrpSpPr/>
                  <p:nvPr/>
                </p:nvGrpSpPr>
                <p:grpSpPr>
                  <a:xfrm>
                    <a:off x="2023627" y="195890"/>
                    <a:ext cx="928282" cy="543181"/>
                    <a:chOff x="2023627" y="195890"/>
                    <a:chExt cx="928282" cy="543181"/>
                  </a:xfrm>
                </p:grpSpPr>
                <p:sp>
                  <p:nvSpPr>
                    <p:cNvPr id="1712" name="Google Shape;1712;p42"/>
                    <p:cNvSpPr/>
                    <p:nvPr/>
                  </p:nvSpPr>
                  <p:spPr>
                    <a:xfrm>
                      <a:off x="2031093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58" y="1"/>
                          </a:moveTo>
                          <a:cubicBezTo>
                            <a:pt x="320" y="107"/>
                            <a:pt x="275" y="138"/>
                            <a:pt x="138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6" y="1189"/>
                            <a:pt x="1417" y="1128"/>
                            <a:pt x="1555" y="1037"/>
                          </a:cubicBezTo>
                          <a:lnTo>
                            <a:pt x="1661" y="229"/>
                          </a:lnTo>
                          <a:cubicBezTo>
                            <a:pt x="1570" y="153"/>
                            <a:pt x="1509" y="107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3" name="Google Shape;1713;p42"/>
                    <p:cNvSpPr/>
                    <p:nvPr/>
                  </p:nvSpPr>
                  <p:spPr>
                    <a:xfrm>
                      <a:off x="2023627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458" y="1"/>
                          </a:moveTo>
                          <a:cubicBezTo>
                            <a:pt x="351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44" y="1326"/>
                          </a:lnTo>
                          <a:lnTo>
                            <a:pt x="1235" y="1326"/>
                          </a:lnTo>
                          <a:cubicBezTo>
                            <a:pt x="1357" y="1220"/>
                            <a:pt x="1433" y="1174"/>
                            <a:pt x="1570" y="1067"/>
                          </a:cubicBezTo>
                          <a:lnTo>
                            <a:pt x="1692" y="260"/>
                          </a:lnTo>
                          <a:cubicBezTo>
                            <a:pt x="1600" y="153"/>
                            <a:pt x="1540" y="108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4" name="Google Shape;1714;p42"/>
                    <p:cNvSpPr/>
                    <p:nvPr/>
                  </p:nvSpPr>
                  <p:spPr>
                    <a:xfrm>
                      <a:off x="2037152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58" y="0"/>
                          </a:moveTo>
                          <a:cubicBezTo>
                            <a:pt x="321" y="92"/>
                            <a:pt x="260" y="138"/>
                            <a:pt x="122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57" y="1143"/>
                            <a:pt x="1402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55" y="138"/>
                            <a:pt x="1509" y="92"/>
                            <a:pt x="140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5" name="Google Shape;1715;p42"/>
                    <p:cNvSpPr/>
                    <p:nvPr/>
                  </p:nvSpPr>
                  <p:spPr>
                    <a:xfrm>
                      <a:off x="2084704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3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20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39" y="138"/>
                            <a:pt x="1509" y="92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6" name="Google Shape;1716;p42"/>
                    <p:cNvSpPr/>
                    <p:nvPr/>
                  </p:nvSpPr>
                  <p:spPr>
                    <a:xfrm>
                      <a:off x="2133205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2" y="229"/>
                          </a:cubicBezTo>
                          <a:lnTo>
                            <a:pt x="0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41" y="1143"/>
                            <a:pt x="1417" y="1097"/>
                            <a:pt x="1524" y="1006"/>
                          </a:cubicBezTo>
                          <a:lnTo>
                            <a:pt x="1615" y="229"/>
                          </a:lnTo>
                          <a:cubicBezTo>
                            <a:pt x="1524" y="138"/>
                            <a:pt x="1463" y="92"/>
                            <a:pt x="137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7" name="Google Shape;1717;p42"/>
                    <p:cNvSpPr/>
                    <p:nvPr/>
                  </p:nvSpPr>
                  <p:spPr>
                    <a:xfrm>
                      <a:off x="2180758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12" y="0"/>
                          </a:moveTo>
                          <a:cubicBezTo>
                            <a:pt x="290" y="92"/>
                            <a:pt x="214" y="138"/>
                            <a:pt x="107" y="229"/>
                          </a:cubicBezTo>
                          <a:lnTo>
                            <a:pt x="0" y="1006"/>
                          </a:lnTo>
                          <a:cubicBezTo>
                            <a:pt x="107" y="1097"/>
                            <a:pt x="168" y="1143"/>
                            <a:pt x="259" y="1235"/>
                          </a:cubicBezTo>
                          <a:lnTo>
                            <a:pt x="1234" y="1235"/>
                          </a:lnTo>
                          <a:cubicBezTo>
                            <a:pt x="1341" y="1143"/>
                            <a:pt x="1417" y="1097"/>
                            <a:pt x="1539" y="1006"/>
                          </a:cubicBezTo>
                          <a:lnTo>
                            <a:pt x="1615" y="229"/>
                          </a:lnTo>
                          <a:cubicBezTo>
                            <a:pt x="1509" y="138"/>
                            <a:pt x="1463" y="92"/>
                            <a:pt x="135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8" name="Google Shape;1718;p42"/>
                    <p:cNvSpPr/>
                    <p:nvPr/>
                  </p:nvSpPr>
                  <p:spPr>
                    <a:xfrm>
                      <a:off x="2228769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81" y="0"/>
                          </a:moveTo>
                          <a:cubicBezTo>
                            <a:pt x="260" y="92"/>
                            <a:pt x="183" y="138"/>
                            <a:pt x="77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00" y="229"/>
                          </a:lnTo>
                          <a:cubicBezTo>
                            <a:pt x="1494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9" name="Google Shape;1719;p42"/>
                    <p:cNvSpPr/>
                    <p:nvPr/>
                  </p:nvSpPr>
                  <p:spPr>
                    <a:xfrm>
                      <a:off x="2275862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66" y="0"/>
                          </a:moveTo>
                          <a:cubicBezTo>
                            <a:pt x="259" y="92"/>
                            <a:pt x="183" y="138"/>
                            <a:pt x="61" y="229"/>
                          </a:cubicBezTo>
                          <a:lnTo>
                            <a:pt x="0" y="1006"/>
                          </a:lnTo>
                          <a:cubicBezTo>
                            <a:pt x="122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56" y="1143"/>
                            <a:pt x="1433" y="1097"/>
                            <a:pt x="1554" y="1006"/>
                          </a:cubicBezTo>
                          <a:lnTo>
                            <a:pt x="1600" y="229"/>
                          </a:lnTo>
                          <a:cubicBezTo>
                            <a:pt x="1493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0" name="Google Shape;1720;p42"/>
                    <p:cNvSpPr/>
                    <p:nvPr/>
                  </p:nvSpPr>
                  <p:spPr>
                    <a:xfrm>
                      <a:off x="2079104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27" y="1"/>
                          </a:moveTo>
                          <a:cubicBezTo>
                            <a:pt x="306" y="107"/>
                            <a:pt x="245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5" y="1265"/>
                          </a:cubicBezTo>
                          <a:lnTo>
                            <a:pt x="1220" y="1265"/>
                          </a:lnTo>
                          <a:cubicBezTo>
                            <a:pt x="1342" y="1189"/>
                            <a:pt x="1403" y="1128"/>
                            <a:pt x="1540" y="1037"/>
                          </a:cubicBezTo>
                          <a:lnTo>
                            <a:pt x="1662" y="229"/>
                          </a:lnTo>
                          <a:cubicBezTo>
                            <a:pt x="1555" y="153"/>
                            <a:pt x="1509" y="107"/>
                            <a:pt x="140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1" name="Google Shape;1721;p42"/>
                    <p:cNvSpPr/>
                    <p:nvPr/>
                  </p:nvSpPr>
                  <p:spPr>
                    <a:xfrm>
                      <a:off x="2128064" y="658838"/>
                      <a:ext cx="49909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66" extrusionOk="0">
                          <a:moveTo>
                            <a:pt x="442" y="1"/>
                          </a:moveTo>
                          <a:cubicBezTo>
                            <a:pt x="305" y="107"/>
                            <a:pt x="229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7" y="1189"/>
                            <a:pt x="1433" y="1128"/>
                            <a:pt x="1539" y="1037"/>
                          </a:cubicBezTo>
                          <a:lnTo>
                            <a:pt x="1631" y="229"/>
                          </a:lnTo>
                          <a:cubicBezTo>
                            <a:pt x="1539" y="153"/>
                            <a:pt x="1478" y="107"/>
                            <a:pt x="140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2" name="Google Shape;1722;p42"/>
                    <p:cNvSpPr/>
                    <p:nvPr/>
                  </p:nvSpPr>
                  <p:spPr>
                    <a:xfrm>
                      <a:off x="2177024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396" y="1"/>
                          </a:moveTo>
                          <a:cubicBezTo>
                            <a:pt x="290" y="107"/>
                            <a:pt x="214" y="138"/>
                            <a:pt x="92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59" y="1265"/>
                          </a:cubicBezTo>
                          <a:lnTo>
                            <a:pt x="1234" y="1265"/>
                          </a:lnTo>
                          <a:cubicBezTo>
                            <a:pt x="1356" y="1189"/>
                            <a:pt x="1433" y="1128"/>
                            <a:pt x="1539" y="1037"/>
                          </a:cubicBezTo>
                          <a:lnTo>
                            <a:pt x="1615" y="229"/>
                          </a:lnTo>
                          <a:cubicBezTo>
                            <a:pt x="1509" y="153"/>
                            <a:pt x="1448" y="107"/>
                            <a:pt x="13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3" name="Google Shape;1723;p42"/>
                    <p:cNvSpPr/>
                    <p:nvPr/>
                  </p:nvSpPr>
                  <p:spPr>
                    <a:xfrm>
                      <a:off x="2225495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382" y="1"/>
                          </a:moveTo>
                          <a:cubicBezTo>
                            <a:pt x="260" y="107"/>
                            <a:pt x="184" y="138"/>
                            <a:pt x="62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60" y="1265"/>
                          </a:cubicBezTo>
                          <a:lnTo>
                            <a:pt x="1235" y="1265"/>
                          </a:lnTo>
                          <a:cubicBezTo>
                            <a:pt x="1342" y="1189"/>
                            <a:pt x="1418" y="1128"/>
                            <a:pt x="1540" y="1037"/>
                          </a:cubicBezTo>
                          <a:lnTo>
                            <a:pt x="1601" y="229"/>
                          </a:lnTo>
                          <a:cubicBezTo>
                            <a:pt x="1494" y="153"/>
                            <a:pt x="1448" y="10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4" name="Google Shape;1724;p42"/>
                    <p:cNvSpPr/>
                    <p:nvPr/>
                  </p:nvSpPr>
                  <p:spPr>
                    <a:xfrm>
                      <a:off x="2273537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366" y="1"/>
                          </a:moveTo>
                          <a:cubicBezTo>
                            <a:pt x="259" y="107"/>
                            <a:pt x="183" y="138"/>
                            <a:pt x="61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53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56" y="1189"/>
                            <a:pt x="1432" y="1128"/>
                            <a:pt x="1554" y="1037"/>
                          </a:cubicBezTo>
                          <a:lnTo>
                            <a:pt x="1600" y="229"/>
                          </a:lnTo>
                          <a:cubicBezTo>
                            <a:pt x="1493" y="153"/>
                            <a:pt x="1432" y="107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5" name="Google Shape;1725;p42"/>
                    <p:cNvSpPr/>
                    <p:nvPr/>
                  </p:nvSpPr>
                  <p:spPr>
                    <a:xfrm>
                      <a:off x="207304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58" y="1"/>
                          </a:moveTo>
                          <a:cubicBezTo>
                            <a:pt x="336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60" y="1326"/>
                          </a:lnTo>
                          <a:lnTo>
                            <a:pt x="1250" y="1326"/>
                          </a:lnTo>
                          <a:cubicBezTo>
                            <a:pt x="1372" y="1220"/>
                            <a:pt x="1433" y="1174"/>
                            <a:pt x="1570" y="1067"/>
                          </a:cubicBezTo>
                          <a:lnTo>
                            <a:pt x="1677" y="260"/>
                          </a:lnTo>
                          <a:lnTo>
                            <a:pt x="143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6" name="Google Shape;1726;p42"/>
                    <p:cNvSpPr/>
                    <p:nvPr/>
                  </p:nvSpPr>
                  <p:spPr>
                    <a:xfrm>
                      <a:off x="212200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42" y="1"/>
                          </a:moveTo>
                          <a:cubicBezTo>
                            <a:pt x="305" y="108"/>
                            <a:pt x="260" y="153"/>
                            <a:pt x="122" y="260"/>
                          </a:cubicBezTo>
                          <a:lnTo>
                            <a:pt x="1" y="1067"/>
                          </a:lnTo>
                          <a:cubicBezTo>
                            <a:pt x="122" y="1174"/>
                            <a:pt x="183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402" y="1220"/>
                            <a:pt x="1448" y="1174"/>
                            <a:pt x="1585" y="1067"/>
                          </a:cubicBezTo>
                          <a:lnTo>
                            <a:pt x="1676" y="260"/>
                          </a:lnTo>
                          <a:cubicBezTo>
                            <a:pt x="1585" y="153"/>
                            <a:pt x="1524" y="108"/>
                            <a:pt x="141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7" name="Google Shape;1727;p42"/>
                    <p:cNvSpPr/>
                    <p:nvPr/>
                  </p:nvSpPr>
                  <p:spPr>
                    <a:xfrm>
                      <a:off x="2171884" y="698465"/>
                      <a:ext cx="5039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327" extrusionOk="0">
                          <a:moveTo>
                            <a:pt x="412" y="1"/>
                          </a:moveTo>
                          <a:cubicBezTo>
                            <a:pt x="275" y="108"/>
                            <a:pt x="199" y="153"/>
                            <a:pt x="92" y="260"/>
                          </a:cubicBezTo>
                          <a:lnTo>
                            <a:pt x="1" y="1067"/>
                          </a:lnTo>
                          <a:cubicBezTo>
                            <a:pt x="107" y="1174"/>
                            <a:pt x="168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87" y="1220"/>
                            <a:pt x="1463" y="1174"/>
                            <a:pt x="1570" y="1067"/>
                          </a:cubicBezTo>
                          <a:lnTo>
                            <a:pt x="1646" y="260"/>
                          </a:lnTo>
                          <a:cubicBezTo>
                            <a:pt x="1540" y="153"/>
                            <a:pt x="1479" y="108"/>
                            <a:pt x="138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8" name="Google Shape;1728;p42"/>
                    <p:cNvSpPr/>
                    <p:nvPr/>
                  </p:nvSpPr>
                  <p:spPr>
                    <a:xfrm>
                      <a:off x="2220844" y="698465"/>
                      <a:ext cx="49909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31" y="260"/>
                          </a:lnTo>
                          <a:cubicBezTo>
                            <a:pt x="1539" y="153"/>
                            <a:pt x="1478" y="108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9" name="Google Shape;1729;p42"/>
                    <p:cNvSpPr/>
                    <p:nvPr/>
                  </p:nvSpPr>
                  <p:spPr>
                    <a:xfrm>
                      <a:off x="227026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16" y="260"/>
                          </a:lnTo>
                          <a:cubicBezTo>
                            <a:pt x="1524" y="153"/>
                            <a:pt x="1463" y="108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0" name="Google Shape;1730;p42"/>
                    <p:cNvSpPr/>
                    <p:nvPr/>
                  </p:nvSpPr>
                  <p:spPr>
                    <a:xfrm>
                      <a:off x="2393336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6" y="0"/>
                          </a:moveTo>
                          <a:cubicBezTo>
                            <a:pt x="184" y="92"/>
                            <a:pt x="123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3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42" y="1143"/>
                            <a:pt x="1403" y="1097"/>
                            <a:pt x="1524" y="1006"/>
                          </a:cubicBezTo>
                          <a:lnTo>
                            <a:pt x="1540" y="229"/>
                          </a:lnTo>
                          <a:cubicBezTo>
                            <a:pt x="1418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1" name="Google Shape;1731;p42"/>
                    <p:cNvSpPr/>
                    <p:nvPr/>
                  </p:nvSpPr>
                  <p:spPr>
                    <a:xfrm>
                      <a:off x="2440429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5" y="0"/>
                          </a:moveTo>
                          <a:cubicBezTo>
                            <a:pt x="183" y="92"/>
                            <a:pt x="138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72" y="1143"/>
                            <a:pt x="1418" y="1097"/>
                            <a:pt x="1539" y="1006"/>
                          </a:cubicBezTo>
                          <a:lnTo>
                            <a:pt x="1539" y="229"/>
                          </a:lnTo>
                          <a:cubicBezTo>
                            <a:pt x="1433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2" name="Google Shape;1732;p42"/>
                    <p:cNvSpPr/>
                    <p:nvPr/>
                  </p:nvSpPr>
                  <p:spPr>
                    <a:xfrm>
                      <a:off x="2487982" y="620618"/>
                      <a:ext cx="4758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35" extrusionOk="0">
                          <a:moveTo>
                            <a:pt x="290" y="0"/>
                          </a:moveTo>
                          <a:cubicBezTo>
                            <a:pt x="184" y="92"/>
                            <a:pt x="123" y="138"/>
                            <a:pt x="1" y="229"/>
                          </a:cubicBezTo>
                          <a:lnTo>
                            <a:pt x="1" y="1006"/>
                          </a:lnTo>
                          <a:cubicBezTo>
                            <a:pt x="123" y="1097"/>
                            <a:pt x="184" y="1143"/>
                            <a:pt x="290" y="1235"/>
                          </a:cubicBezTo>
                          <a:lnTo>
                            <a:pt x="1265" y="1235"/>
                          </a:lnTo>
                          <a:cubicBezTo>
                            <a:pt x="1372" y="1143"/>
                            <a:pt x="1433" y="1097"/>
                            <a:pt x="1555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3" name="Google Shape;1733;p42"/>
                    <p:cNvSpPr/>
                    <p:nvPr/>
                  </p:nvSpPr>
                  <p:spPr>
                    <a:xfrm>
                      <a:off x="2536024" y="620618"/>
                      <a:ext cx="4709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235" extrusionOk="0">
                          <a:moveTo>
                            <a:pt x="259" y="0"/>
                          </a:moveTo>
                          <a:cubicBezTo>
                            <a:pt x="168" y="92"/>
                            <a:pt x="107" y="138"/>
                            <a:pt x="0" y="229"/>
                          </a:cubicBezTo>
                          <a:lnTo>
                            <a:pt x="15" y="1006"/>
                          </a:lnTo>
                          <a:cubicBezTo>
                            <a:pt x="137" y="1097"/>
                            <a:pt x="183" y="1143"/>
                            <a:pt x="305" y="1235"/>
                          </a:cubicBezTo>
                          <a:lnTo>
                            <a:pt x="1280" y="1235"/>
                          </a:lnTo>
                          <a:cubicBezTo>
                            <a:pt x="1371" y="1143"/>
                            <a:pt x="1432" y="1097"/>
                            <a:pt x="1539" y="1006"/>
                          </a:cubicBezTo>
                          <a:lnTo>
                            <a:pt x="1524" y="229"/>
                          </a:lnTo>
                          <a:cubicBezTo>
                            <a:pt x="1402" y="138"/>
                            <a:pt x="1326" y="92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4" name="Google Shape;1734;p42"/>
                    <p:cNvSpPr/>
                    <p:nvPr/>
                  </p:nvSpPr>
                  <p:spPr>
                    <a:xfrm>
                      <a:off x="2583086" y="620618"/>
                      <a:ext cx="4807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235" extrusionOk="0">
                          <a:moveTo>
                            <a:pt x="275" y="0"/>
                          </a:moveTo>
                          <a:cubicBezTo>
                            <a:pt x="168" y="92"/>
                            <a:pt x="123" y="138"/>
                            <a:pt x="1" y="229"/>
                          </a:cubicBezTo>
                          <a:lnTo>
                            <a:pt x="47" y="1006"/>
                          </a:lnTo>
                          <a:cubicBezTo>
                            <a:pt x="153" y="1097"/>
                            <a:pt x="214" y="1143"/>
                            <a:pt x="321" y="1235"/>
                          </a:cubicBezTo>
                          <a:lnTo>
                            <a:pt x="1296" y="1235"/>
                          </a:lnTo>
                          <a:cubicBezTo>
                            <a:pt x="1387" y="1143"/>
                            <a:pt x="1448" y="1097"/>
                            <a:pt x="1570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5" name="Google Shape;1735;p42"/>
                    <p:cNvSpPr/>
                    <p:nvPr/>
                  </p:nvSpPr>
                  <p:spPr>
                    <a:xfrm>
                      <a:off x="2391469" y="658838"/>
                      <a:ext cx="47583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66" extrusionOk="0">
                          <a:moveTo>
                            <a:pt x="321" y="1"/>
                          </a:moveTo>
                          <a:cubicBezTo>
                            <a:pt x="199" y="107"/>
                            <a:pt x="153" y="138"/>
                            <a:pt x="31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90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33" y="1128"/>
                            <a:pt x="1540" y="1037"/>
                          </a:cubicBezTo>
                          <a:lnTo>
                            <a:pt x="1555" y="229"/>
                          </a:lnTo>
                          <a:cubicBezTo>
                            <a:pt x="1464" y="153"/>
                            <a:pt x="1387" y="107"/>
                            <a:pt x="129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6" name="Google Shape;1736;p42"/>
                    <p:cNvSpPr/>
                    <p:nvPr/>
                  </p:nvSpPr>
                  <p:spPr>
                    <a:xfrm>
                      <a:off x="2440429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305" y="1"/>
                          </a:moveTo>
                          <a:cubicBezTo>
                            <a:pt x="183" y="107"/>
                            <a:pt x="138" y="138"/>
                            <a:pt x="16" y="229"/>
                          </a:cubicBezTo>
                          <a:lnTo>
                            <a:pt x="1" y="1037"/>
                          </a:lnTo>
                          <a:cubicBezTo>
                            <a:pt x="107" y="1113"/>
                            <a:pt x="168" y="1174"/>
                            <a:pt x="275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18" y="1128"/>
                            <a:pt x="1539" y="1037"/>
                          </a:cubicBezTo>
                          <a:lnTo>
                            <a:pt x="1539" y="229"/>
                          </a:lnTo>
                          <a:cubicBezTo>
                            <a:pt x="1433" y="153"/>
                            <a:pt x="1372" y="10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7" name="Google Shape;1737;p42"/>
                    <p:cNvSpPr/>
                    <p:nvPr/>
                  </p:nvSpPr>
                  <p:spPr>
                    <a:xfrm>
                      <a:off x="2488930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274" y="1"/>
                          </a:moveTo>
                          <a:cubicBezTo>
                            <a:pt x="168" y="107"/>
                            <a:pt x="107" y="138"/>
                            <a:pt x="0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71" y="1189"/>
                            <a:pt x="1417" y="1128"/>
                            <a:pt x="1539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41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8" name="Google Shape;1738;p42"/>
                    <p:cNvSpPr/>
                    <p:nvPr/>
                  </p:nvSpPr>
                  <p:spPr>
                    <a:xfrm>
                      <a:off x="2536942" y="658838"/>
                      <a:ext cx="4804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266" extrusionOk="0">
                          <a:moveTo>
                            <a:pt x="290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16" y="1037"/>
                          </a:lnTo>
                          <a:cubicBezTo>
                            <a:pt x="138" y="1113"/>
                            <a:pt x="199" y="1174"/>
                            <a:pt x="305" y="1265"/>
                          </a:cubicBezTo>
                          <a:lnTo>
                            <a:pt x="1280" y="1265"/>
                          </a:lnTo>
                          <a:cubicBezTo>
                            <a:pt x="1402" y="1189"/>
                            <a:pt x="1448" y="1128"/>
                            <a:pt x="157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9" name="Google Shape;1739;p42"/>
                    <p:cNvSpPr/>
                    <p:nvPr/>
                  </p:nvSpPr>
                  <p:spPr>
                    <a:xfrm>
                      <a:off x="2584953" y="658838"/>
                      <a:ext cx="4853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266" extrusionOk="0">
                          <a:moveTo>
                            <a:pt x="260" y="1"/>
                          </a:moveTo>
                          <a:cubicBezTo>
                            <a:pt x="168" y="107"/>
                            <a:pt x="107" y="138"/>
                            <a:pt x="1" y="229"/>
                          </a:cubicBezTo>
                          <a:lnTo>
                            <a:pt x="31" y="1037"/>
                          </a:lnTo>
                          <a:cubicBezTo>
                            <a:pt x="168" y="1113"/>
                            <a:pt x="229" y="1174"/>
                            <a:pt x="336" y="1265"/>
                          </a:cubicBezTo>
                          <a:lnTo>
                            <a:pt x="1311" y="1265"/>
                          </a:lnTo>
                          <a:cubicBezTo>
                            <a:pt x="1402" y="1189"/>
                            <a:pt x="1463" y="1128"/>
                            <a:pt x="1585" y="1037"/>
                          </a:cubicBezTo>
                          <a:lnTo>
                            <a:pt x="1540" y="229"/>
                          </a:lnTo>
                          <a:cubicBezTo>
                            <a:pt x="1402" y="153"/>
                            <a:pt x="1357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0" name="Google Shape;1740;p42"/>
                    <p:cNvSpPr/>
                    <p:nvPr/>
                  </p:nvSpPr>
                  <p:spPr>
                    <a:xfrm>
                      <a:off x="2389603" y="698465"/>
                      <a:ext cx="48991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327" extrusionOk="0">
                          <a:moveTo>
                            <a:pt x="351" y="1"/>
                          </a:moveTo>
                          <a:cubicBezTo>
                            <a:pt x="214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23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418" y="1220"/>
                            <a:pt x="1464" y="1174"/>
                            <a:pt x="1585" y="1067"/>
                          </a:cubicBezTo>
                          <a:lnTo>
                            <a:pt x="1601" y="260"/>
                          </a:lnTo>
                          <a:cubicBezTo>
                            <a:pt x="1494" y="153"/>
                            <a:pt x="1433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1" name="Google Shape;1741;p42"/>
                    <p:cNvSpPr/>
                    <p:nvPr/>
                  </p:nvSpPr>
                  <p:spPr>
                    <a:xfrm>
                      <a:off x="2439970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305" y="1"/>
                          </a:moveTo>
                          <a:cubicBezTo>
                            <a:pt x="183" y="108"/>
                            <a:pt x="122" y="153"/>
                            <a:pt x="16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387" y="1220"/>
                            <a:pt x="1433" y="1174"/>
                            <a:pt x="1554" y="1067"/>
                          </a:cubicBezTo>
                          <a:lnTo>
                            <a:pt x="1554" y="260"/>
                          </a:lnTo>
                          <a:cubicBezTo>
                            <a:pt x="1448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2" name="Google Shape;1742;p42"/>
                    <p:cNvSpPr/>
                    <p:nvPr/>
                  </p:nvSpPr>
                  <p:spPr>
                    <a:xfrm>
                      <a:off x="2489389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90" y="1326"/>
                          </a:cubicBezTo>
                          <a:lnTo>
                            <a:pt x="1280" y="1326"/>
                          </a:lnTo>
                          <a:cubicBezTo>
                            <a:pt x="1387" y="1220"/>
                            <a:pt x="1448" y="1174"/>
                            <a:pt x="1554" y="1067"/>
                          </a:cubicBezTo>
                          <a:lnTo>
                            <a:pt x="1539" y="260"/>
                          </a:lnTo>
                          <a:cubicBezTo>
                            <a:pt x="1433" y="153"/>
                            <a:pt x="1356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3" name="Google Shape;1743;p42"/>
                    <p:cNvSpPr/>
                    <p:nvPr/>
                  </p:nvSpPr>
                  <p:spPr>
                    <a:xfrm>
                      <a:off x="253740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84" y="108"/>
                            <a:pt x="123" y="153"/>
                            <a:pt x="1" y="260"/>
                          </a:cubicBezTo>
                          <a:lnTo>
                            <a:pt x="31" y="1067"/>
                          </a:lnTo>
                          <a:cubicBezTo>
                            <a:pt x="138" y="1174"/>
                            <a:pt x="214" y="1220"/>
                            <a:pt x="336" y="1326"/>
                          </a:cubicBezTo>
                          <a:lnTo>
                            <a:pt x="1326" y="1326"/>
                          </a:lnTo>
                          <a:cubicBezTo>
                            <a:pt x="1433" y="1220"/>
                            <a:pt x="1494" y="1174"/>
                            <a:pt x="1616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4" name="Google Shape;1744;p42"/>
                    <p:cNvSpPr/>
                    <p:nvPr/>
                  </p:nvSpPr>
                  <p:spPr>
                    <a:xfrm>
                      <a:off x="258544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22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52" y="1174"/>
                            <a:pt x="229" y="1220"/>
                            <a:pt x="350" y="1326"/>
                          </a:cubicBezTo>
                          <a:lnTo>
                            <a:pt x="1341" y="1326"/>
                          </a:lnTo>
                          <a:cubicBezTo>
                            <a:pt x="1447" y="1220"/>
                            <a:pt x="1508" y="1174"/>
                            <a:pt x="1615" y="1067"/>
                          </a:cubicBezTo>
                          <a:lnTo>
                            <a:pt x="1585" y="260"/>
                          </a:lnTo>
                          <a:cubicBezTo>
                            <a:pt x="1463" y="153"/>
                            <a:pt x="141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5" name="Google Shape;1745;p42"/>
                    <p:cNvSpPr/>
                    <p:nvPr/>
                  </p:nvSpPr>
                  <p:spPr>
                    <a:xfrm>
                      <a:off x="2816197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22"/>
                            <a:pt x="1" y="198"/>
                          </a:cubicBezTo>
                          <a:lnTo>
                            <a:pt x="92" y="853"/>
                          </a:lnTo>
                          <a:lnTo>
                            <a:pt x="382" y="1051"/>
                          </a:lnTo>
                          <a:lnTo>
                            <a:pt x="1281" y="1051"/>
                          </a:lnTo>
                          <a:cubicBezTo>
                            <a:pt x="1372" y="975"/>
                            <a:pt x="1418" y="929"/>
                            <a:pt x="1509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6" name="Google Shape;1746;p42"/>
                    <p:cNvSpPr/>
                    <p:nvPr/>
                  </p:nvSpPr>
                  <p:spPr>
                    <a:xfrm>
                      <a:off x="2860965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0" y="198"/>
                          </a:cubicBezTo>
                          <a:lnTo>
                            <a:pt x="107" y="853"/>
                          </a:lnTo>
                          <a:lnTo>
                            <a:pt x="381" y="1051"/>
                          </a:lnTo>
                          <a:lnTo>
                            <a:pt x="1280" y="1051"/>
                          </a:lnTo>
                          <a:cubicBezTo>
                            <a:pt x="1372" y="975"/>
                            <a:pt x="1417" y="929"/>
                            <a:pt x="1509" y="853"/>
                          </a:cubicBezTo>
                          <a:lnTo>
                            <a:pt x="1402" y="198"/>
                          </a:lnTo>
                          <a:cubicBezTo>
                            <a:pt x="1280" y="122"/>
                            <a:pt x="1204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7" name="Google Shape;1747;p42"/>
                    <p:cNvSpPr/>
                    <p:nvPr/>
                  </p:nvSpPr>
                  <p:spPr>
                    <a:xfrm>
                      <a:off x="2820879" y="476554"/>
                      <a:ext cx="4709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098" extrusionOk="0">
                          <a:moveTo>
                            <a:pt x="22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92" y="900"/>
                          </a:lnTo>
                          <a:cubicBezTo>
                            <a:pt x="229" y="976"/>
                            <a:pt x="290" y="1021"/>
                            <a:pt x="396" y="1098"/>
                          </a:cubicBezTo>
                          <a:lnTo>
                            <a:pt x="1310" y="1098"/>
                          </a:lnTo>
                          <a:cubicBezTo>
                            <a:pt x="1387" y="1037"/>
                            <a:pt x="1448" y="976"/>
                            <a:pt x="1539" y="900"/>
                          </a:cubicBezTo>
                          <a:lnTo>
                            <a:pt x="1432" y="214"/>
                          </a:lnTo>
                          <a:cubicBezTo>
                            <a:pt x="1310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8" name="Google Shape;1748;p42"/>
                    <p:cNvSpPr/>
                    <p:nvPr/>
                  </p:nvSpPr>
                  <p:spPr>
                    <a:xfrm>
                      <a:off x="2865157" y="476554"/>
                      <a:ext cx="48042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09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38"/>
                            <a:pt x="1" y="214"/>
                          </a:cubicBezTo>
                          <a:lnTo>
                            <a:pt x="122" y="900"/>
                          </a:lnTo>
                          <a:cubicBezTo>
                            <a:pt x="229" y="976"/>
                            <a:pt x="305" y="1021"/>
                            <a:pt x="427" y="1098"/>
                          </a:cubicBezTo>
                          <a:lnTo>
                            <a:pt x="1341" y="1098"/>
                          </a:lnTo>
                          <a:cubicBezTo>
                            <a:pt x="1433" y="1037"/>
                            <a:pt x="1463" y="976"/>
                            <a:pt x="1570" y="900"/>
                          </a:cubicBezTo>
                          <a:lnTo>
                            <a:pt x="1448" y="214"/>
                          </a:lnTo>
                          <a:cubicBezTo>
                            <a:pt x="1341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9" name="Google Shape;1749;p42"/>
                    <p:cNvSpPr/>
                    <p:nvPr/>
                  </p:nvSpPr>
                  <p:spPr>
                    <a:xfrm>
                      <a:off x="2825530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92" y="914"/>
                          </a:lnTo>
                          <a:cubicBezTo>
                            <a:pt x="214" y="991"/>
                            <a:pt x="290" y="1052"/>
                            <a:pt x="397" y="1128"/>
                          </a:cubicBezTo>
                          <a:lnTo>
                            <a:pt x="1311" y="1128"/>
                          </a:lnTo>
                          <a:cubicBezTo>
                            <a:pt x="1417" y="1052"/>
                            <a:pt x="1463" y="991"/>
                            <a:pt x="1570" y="914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0" name="Google Shape;1750;p42"/>
                    <p:cNvSpPr/>
                    <p:nvPr/>
                  </p:nvSpPr>
                  <p:spPr>
                    <a:xfrm>
                      <a:off x="2871216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07" y="914"/>
                          </a:lnTo>
                          <a:cubicBezTo>
                            <a:pt x="229" y="991"/>
                            <a:pt x="305" y="1052"/>
                            <a:pt x="412" y="1128"/>
                          </a:cubicBezTo>
                          <a:lnTo>
                            <a:pt x="1326" y="1128"/>
                          </a:lnTo>
                          <a:cubicBezTo>
                            <a:pt x="1418" y="1052"/>
                            <a:pt x="1463" y="991"/>
                            <a:pt x="1555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50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1" name="Google Shape;1751;p42"/>
                    <p:cNvSpPr/>
                    <p:nvPr/>
                  </p:nvSpPr>
                  <p:spPr>
                    <a:xfrm>
                      <a:off x="2830671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37"/>
                            <a:pt x="0" y="214"/>
                          </a:cubicBezTo>
                          <a:lnTo>
                            <a:pt x="107" y="945"/>
                          </a:lnTo>
                          <a:cubicBezTo>
                            <a:pt x="213" y="1021"/>
                            <a:pt x="290" y="1067"/>
                            <a:pt x="411" y="1143"/>
                          </a:cubicBezTo>
                          <a:lnTo>
                            <a:pt x="1341" y="1143"/>
                          </a:lnTo>
                          <a:cubicBezTo>
                            <a:pt x="1432" y="1067"/>
                            <a:pt x="1493" y="1021"/>
                            <a:pt x="1585" y="945"/>
                          </a:cubicBezTo>
                          <a:lnTo>
                            <a:pt x="1478" y="214"/>
                          </a:lnTo>
                          <a:cubicBezTo>
                            <a:pt x="1356" y="122"/>
                            <a:pt x="1280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2" name="Google Shape;1752;p42"/>
                    <p:cNvSpPr/>
                    <p:nvPr/>
                  </p:nvSpPr>
                  <p:spPr>
                    <a:xfrm>
                      <a:off x="2877275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23" y="945"/>
                          </a:lnTo>
                          <a:cubicBezTo>
                            <a:pt x="229" y="1021"/>
                            <a:pt x="305" y="1067"/>
                            <a:pt x="427" y="1143"/>
                          </a:cubicBezTo>
                          <a:lnTo>
                            <a:pt x="1357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3" name="Google Shape;1753;p42"/>
                    <p:cNvSpPr/>
                    <p:nvPr/>
                  </p:nvSpPr>
                  <p:spPr>
                    <a:xfrm>
                      <a:off x="2788229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4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214" y="1052"/>
                            <a:pt x="290" y="1082"/>
                            <a:pt x="397" y="1174"/>
                          </a:cubicBezTo>
                          <a:lnTo>
                            <a:pt x="1357" y="1174"/>
                          </a:lnTo>
                          <a:cubicBezTo>
                            <a:pt x="1448" y="1082"/>
                            <a:pt x="1509" y="1052"/>
                            <a:pt x="160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4" name="Google Shape;1754;p42"/>
                    <p:cNvSpPr/>
                    <p:nvPr/>
                  </p:nvSpPr>
                  <p:spPr>
                    <a:xfrm>
                      <a:off x="2836240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199" y="1052"/>
                            <a:pt x="275" y="1082"/>
                            <a:pt x="397" y="1174"/>
                          </a:cubicBezTo>
                          <a:lnTo>
                            <a:pt x="1342" y="1174"/>
                          </a:lnTo>
                          <a:cubicBezTo>
                            <a:pt x="1448" y="1082"/>
                            <a:pt x="1494" y="1052"/>
                            <a:pt x="1601" y="945"/>
                          </a:cubicBezTo>
                          <a:lnTo>
                            <a:pt x="1479" y="214"/>
                          </a:lnTo>
                          <a:cubicBezTo>
                            <a:pt x="1342" y="138"/>
                            <a:pt x="1296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5" name="Google Shape;1755;p42"/>
                    <p:cNvSpPr/>
                    <p:nvPr/>
                  </p:nvSpPr>
                  <p:spPr>
                    <a:xfrm>
                      <a:off x="2882416" y="583317"/>
                      <a:ext cx="49909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122" y="945"/>
                          </a:lnTo>
                          <a:cubicBezTo>
                            <a:pt x="244" y="1052"/>
                            <a:pt x="305" y="1082"/>
                            <a:pt x="427" y="1174"/>
                          </a:cubicBezTo>
                          <a:lnTo>
                            <a:pt x="1387" y="1174"/>
                          </a:lnTo>
                          <a:cubicBezTo>
                            <a:pt x="1478" y="1082"/>
                            <a:pt x="1539" y="1052"/>
                            <a:pt x="1631" y="945"/>
                          </a:cubicBezTo>
                          <a:lnTo>
                            <a:pt x="1493" y="214"/>
                          </a:lnTo>
                          <a:cubicBezTo>
                            <a:pt x="1356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6" name="Google Shape;1756;p42"/>
                    <p:cNvSpPr/>
                    <p:nvPr/>
                  </p:nvSpPr>
                  <p:spPr>
                    <a:xfrm>
                      <a:off x="2698724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46" y="1006"/>
                          </a:lnTo>
                          <a:cubicBezTo>
                            <a:pt x="168" y="1097"/>
                            <a:pt x="244" y="1143"/>
                            <a:pt x="351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493" y="1097"/>
                            <a:pt x="1600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7" name="Google Shape;1757;p42"/>
                    <p:cNvSpPr/>
                    <p:nvPr/>
                  </p:nvSpPr>
                  <p:spPr>
                    <a:xfrm>
                      <a:off x="2746276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77" y="1006"/>
                          </a:lnTo>
                          <a:cubicBezTo>
                            <a:pt x="183" y="1097"/>
                            <a:pt x="259" y="1143"/>
                            <a:pt x="381" y="1235"/>
                          </a:cubicBezTo>
                          <a:lnTo>
                            <a:pt x="1356" y="1235"/>
                          </a:lnTo>
                          <a:cubicBezTo>
                            <a:pt x="1448" y="1143"/>
                            <a:pt x="1509" y="1097"/>
                            <a:pt x="1600" y="1006"/>
                          </a:cubicBezTo>
                          <a:lnTo>
                            <a:pt x="1509" y="229"/>
                          </a:lnTo>
                          <a:cubicBezTo>
                            <a:pt x="1387" y="138"/>
                            <a:pt x="1311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8" name="Google Shape;1758;p42"/>
                    <p:cNvSpPr/>
                    <p:nvPr/>
                  </p:nvSpPr>
                  <p:spPr>
                    <a:xfrm>
                      <a:off x="2793370" y="620618"/>
                      <a:ext cx="49909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107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14" y="1097"/>
                            <a:pt x="290" y="1143"/>
                            <a:pt x="412" y="1235"/>
                          </a:cubicBezTo>
                          <a:lnTo>
                            <a:pt x="1371" y="1235"/>
                          </a:lnTo>
                          <a:cubicBezTo>
                            <a:pt x="1478" y="1143"/>
                            <a:pt x="1524" y="1097"/>
                            <a:pt x="1630" y="1006"/>
                          </a:cubicBezTo>
                          <a:lnTo>
                            <a:pt x="1509" y="229"/>
                          </a:lnTo>
                          <a:cubicBezTo>
                            <a:pt x="1402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9" name="Google Shape;1759;p42"/>
                    <p:cNvSpPr/>
                    <p:nvPr/>
                  </p:nvSpPr>
                  <p:spPr>
                    <a:xfrm>
                      <a:off x="2839973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107" y="138"/>
                            <a:pt x="1" y="229"/>
                          </a:cubicBezTo>
                          <a:lnTo>
                            <a:pt x="123" y="1006"/>
                          </a:lnTo>
                          <a:cubicBezTo>
                            <a:pt x="260" y="1097"/>
                            <a:pt x="336" y="1143"/>
                            <a:pt x="443" y="1235"/>
                          </a:cubicBezTo>
                          <a:lnTo>
                            <a:pt x="1418" y="1235"/>
                          </a:lnTo>
                          <a:cubicBezTo>
                            <a:pt x="1509" y="1143"/>
                            <a:pt x="1570" y="1097"/>
                            <a:pt x="1662" y="1006"/>
                          </a:cubicBezTo>
                          <a:lnTo>
                            <a:pt x="1555" y="229"/>
                          </a:lnTo>
                          <a:cubicBezTo>
                            <a:pt x="1418" y="138"/>
                            <a:pt x="1357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0" name="Google Shape;1760;p42"/>
                    <p:cNvSpPr/>
                    <p:nvPr/>
                  </p:nvSpPr>
                  <p:spPr>
                    <a:xfrm>
                      <a:off x="2069802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396" y="0"/>
                          </a:moveTo>
                          <a:lnTo>
                            <a:pt x="107" y="198"/>
                          </a:lnTo>
                          <a:lnTo>
                            <a:pt x="0" y="853"/>
                          </a:lnTo>
                          <a:cubicBezTo>
                            <a:pt x="91" y="929"/>
                            <a:pt x="137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2" y="853"/>
                          </a:lnTo>
                          <a:lnTo>
                            <a:pt x="1508" y="198"/>
                          </a:lnTo>
                          <a:cubicBezTo>
                            <a:pt x="1402" y="122"/>
                            <a:pt x="1356" y="61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1" name="Google Shape;1761;p42"/>
                    <p:cNvSpPr/>
                    <p:nvPr/>
                  </p:nvSpPr>
                  <p:spPr>
                    <a:xfrm>
                      <a:off x="211362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22" y="975"/>
                            <a:pt x="229" y="1051"/>
                          </a:cubicBezTo>
                          <a:lnTo>
                            <a:pt x="1112" y="1051"/>
                          </a:lnTo>
                          <a:lnTo>
                            <a:pt x="1402" y="853"/>
                          </a:lnTo>
                          <a:lnTo>
                            <a:pt x="1493" y="198"/>
                          </a:lnTo>
                          <a:cubicBezTo>
                            <a:pt x="1417" y="122"/>
                            <a:pt x="1371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2" name="Google Shape;1762;p42"/>
                    <p:cNvSpPr/>
                    <p:nvPr/>
                  </p:nvSpPr>
                  <p:spPr>
                    <a:xfrm>
                      <a:off x="2158358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82" y="0"/>
                          </a:moveTo>
                          <a:lnTo>
                            <a:pt x="92" y="198"/>
                          </a:lnTo>
                          <a:lnTo>
                            <a:pt x="1" y="853"/>
                          </a:lnTo>
                          <a:cubicBezTo>
                            <a:pt x="77" y="929"/>
                            <a:pt x="138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3" y="853"/>
                          </a:lnTo>
                          <a:lnTo>
                            <a:pt x="1479" y="198"/>
                          </a:lnTo>
                          <a:cubicBezTo>
                            <a:pt x="1387" y="122"/>
                            <a:pt x="1326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3" name="Google Shape;1763;p42"/>
                    <p:cNvSpPr/>
                    <p:nvPr/>
                  </p:nvSpPr>
                  <p:spPr>
                    <a:xfrm>
                      <a:off x="220220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51" y="0"/>
                          </a:moveTo>
                          <a:lnTo>
                            <a:pt x="76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2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93" y="198"/>
                          </a:lnTo>
                          <a:cubicBezTo>
                            <a:pt x="1402" y="122"/>
                            <a:pt x="1341" y="61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4" name="Google Shape;1764;p42"/>
                    <p:cNvSpPr/>
                    <p:nvPr/>
                  </p:nvSpPr>
                  <p:spPr>
                    <a:xfrm>
                      <a:off x="2246486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51" y="0"/>
                          </a:moveTo>
                          <a:lnTo>
                            <a:pt x="77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78" y="198"/>
                          </a:lnTo>
                          <a:cubicBezTo>
                            <a:pt x="1387" y="122"/>
                            <a:pt x="1341" y="61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5" name="Google Shape;1765;p42"/>
                    <p:cNvSpPr/>
                    <p:nvPr/>
                  </p:nvSpPr>
                  <p:spPr>
                    <a:xfrm>
                      <a:off x="2291254" y="443934"/>
                      <a:ext cx="44768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52" extrusionOk="0">
                          <a:moveTo>
                            <a:pt x="320" y="0"/>
                          </a:moveTo>
                          <a:cubicBezTo>
                            <a:pt x="229" y="76"/>
                            <a:pt x="168" y="122"/>
                            <a:pt x="61" y="198"/>
                          </a:cubicBez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58" y="1051"/>
                          </a:lnTo>
                          <a:cubicBezTo>
                            <a:pt x="1249" y="975"/>
                            <a:pt x="1310" y="929"/>
                            <a:pt x="1432" y="853"/>
                          </a:cubicBezTo>
                          <a:lnTo>
                            <a:pt x="1463" y="198"/>
                          </a:lnTo>
                          <a:cubicBezTo>
                            <a:pt x="1371" y="122"/>
                            <a:pt x="1310" y="61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6" name="Google Shape;1766;p42"/>
                    <p:cNvSpPr/>
                    <p:nvPr/>
                  </p:nvSpPr>
                  <p:spPr>
                    <a:xfrm>
                      <a:off x="2062795" y="476554"/>
                      <a:ext cx="4758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098" extrusionOk="0">
                          <a:moveTo>
                            <a:pt x="412" y="1"/>
                          </a:moveTo>
                          <a:cubicBezTo>
                            <a:pt x="305" y="92"/>
                            <a:pt x="229" y="138"/>
                            <a:pt x="10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22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50" y="1037"/>
                            <a:pt x="1326" y="976"/>
                            <a:pt x="1448" y="900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92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7" name="Google Shape;1767;p42"/>
                    <p:cNvSpPr/>
                    <p:nvPr/>
                  </p:nvSpPr>
                  <p:spPr>
                    <a:xfrm>
                      <a:off x="2107562" y="476554"/>
                      <a:ext cx="4712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098" extrusionOk="0">
                          <a:moveTo>
                            <a:pt x="396" y="1"/>
                          </a:moveTo>
                          <a:cubicBezTo>
                            <a:pt x="290" y="92"/>
                            <a:pt x="229" y="138"/>
                            <a:pt x="122" y="214"/>
                          </a:cubicBezTo>
                          <a:lnTo>
                            <a:pt x="0" y="900"/>
                          </a:lnTo>
                          <a:cubicBezTo>
                            <a:pt x="76" y="976"/>
                            <a:pt x="137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80" y="1037"/>
                            <a:pt x="1341" y="976"/>
                            <a:pt x="1448" y="900"/>
                          </a:cubicBezTo>
                          <a:lnTo>
                            <a:pt x="1539" y="214"/>
                          </a:lnTo>
                          <a:cubicBezTo>
                            <a:pt x="1463" y="138"/>
                            <a:pt x="1417" y="92"/>
                            <a:pt x="129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8" name="Google Shape;1768;p42"/>
                    <p:cNvSpPr/>
                    <p:nvPr/>
                  </p:nvSpPr>
                  <p:spPr>
                    <a:xfrm>
                      <a:off x="2153248" y="476554"/>
                      <a:ext cx="4663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098" extrusionOk="0">
                          <a:moveTo>
                            <a:pt x="381" y="1"/>
                          </a:moveTo>
                          <a:cubicBezTo>
                            <a:pt x="259" y="92"/>
                            <a:pt x="198" y="138"/>
                            <a:pt x="92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53" y="1021"/>
                            <a:pt x="244" y="1098"/>
                          </a:cubicBezTo>
                          <a:lnTo>
                            <a:pt x="1158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8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69" name="Google Shape;1769;p42"/>
                    <p:cNvSpPr/>
                    <p:nvPr/>
                  </p:nvSpPr>
                  <p:spPr>
                    <a:xfrm>
                      <a:off x="2197985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84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81" y="1037"/>
                            <a:pt x="1326" y="976"/>
                            <a:pt x="1448" y="900"/>
                          </a:cubicBezTo>
                          <a:lnTo>
                            <a:pt x="1525" y="214"/>
                          </a:lnTo>
                          <a:cubicBezTo>
                            <a:pt x="1433" y="138"/>
                            <a:pt x="1372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0" name="Google Shape;1770;p42"/>
                    <p:cNvSpPr/>
                    <p:nvPr/>
                  </p:nvSpPr>
                  <p:spPr>
                    <a:xfrm>
                      <a:off x="2243212" y="476554"/>
                      <a:ext cx="4620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99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74" y="1098"/>
                          </a:lnTo>
                          <a:cubicBezTo>
                            <a:pt x="1281" y="1037"/>
                            <a:pt x="1342" y="976"/>
                            <a:pt x="1448" y="900"/>
                          </a:cubicBezTo>
                          <a:lnTo>
                            <a:pt x="1509" y="214"/>
                          </a:lnTo>
                          <a:cubicBezTo>
                            <a:pt x="1418" y="138"/>
                            <a:pt x="135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1" name="Google Shape;1771;p42"/>
                    <p:cNvSpPr/>
                    <p:nvPr/>
                  </p:nvSpPr>
                  <p:spPr>
                    <a:xfrm>
                      <a:off x="2288439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336" y="1"/>
                          </a:moveTo>
                          <a:cubicBezTo>
                            <a:pt x="229" y="92"/>
                            <a:pt x="168" y="138"/>
                            <a:pt x="46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79" y="214"/>
                          </a:lnTo>
                          <a:cubicBezTo>
                            <a:pt x="1387" y="138"/>
                            <a:pt x="1326" y="92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2" name="Google Shape;1772;p42"/>
                    <p:cNvSpPr/>
                    <p:nvPr/>
                  </p:nvSpPr>
                  <p:spPr>
                    <a:xfrm>
                      <a:off x="2056736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427" y="0"/>
                          </a:moveTo>
                          <a:cubicBezTo>
                            <a:pt x="305" y="76"/>
                            <a:pt x="229" y="137"/>
                            <a:pt x="122" y="214"/>
                          </a:cubicBezTo>
                          <a:lnTo>
                            <a:pt x="0" y="914"/>
                          </a:lnTo>
                          <a:cubicBezTo>
                            <a:pt x="77" y="991"/>
                            <a:pt x="138" y="1052"/>
                            <a:pt x="229" y="1128"/>
                          </a:cubicBezTo>
                          <a:lnTo>
                            <a:pt x="1143" y="1128"/>
                          </a:lnTo>
                          <a:cubicBezTo>
                            <a:pt x="1265" y="1052"/>
                            <a:pt x="1341" y="991"/>
                            <a:pt x="1448" y="914"/>
                          </a:cubicBezTo>
                          <a:lnTo>
                            <a:pt x="1570" y="214"/>
                          </a:lnTo>
                          <a:cubicBezTo>
                            <a:pt x="1494" y="122"/>
                            <a:pt x="1433" y="76"/>
                            <a:pt x="134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3" name="Google Shape;1773;p42"/>
                    <p:cNvSpPr/>
                    <p:nvPr/>
                  </p:nvSpPr>
                  <p:spPr>
                    <a:xfrm>
                      <a:off x="2102422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412" y="0"/>
                          </a:moveTo>
                          <a:cubicBezTo>
                            <a:pt x="305" y="76"/>
                            <a:pt x="229" y="137"/>
                            <a:pt x="107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9" y="1128"/>
                          </a:lnTo>
                          <a:cubicBezTo>
                            <a:pt x="1280" y="1052"/>
                            <a:pt x="1357" y="991"/>
                            <a:pt x="1463" y="914"/>
                          </a:cubicBezTo>
                          <a:lnTo>
                            <a:pt x="1555" y="214"/>
                          </a:lnTo>
                          <a:cubicBezTo>
                            <a:pt x="1463" y="122"/>
                            <a:pt x="1433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4" name="Google Shape;1774;p42"/>
                    <p:cNvSpPr/>
                    <p:nvPr/>
                  </p:nvSpPr>
                  <p:spPr>
                    <a:xfrm>
                      <a:off x="2148566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397" y="0"/>
                          </a:moveTo>
                          <a:cubicBezTo>
                            <a:pt x="260" y="76"/>
                            <a:pt x="199" y="137"/>
                            <a:pt x="9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96" y="1052"/>
                            <a:pt x="1342" y="991"/>
                            <a:pt x="1464" y="914"/>
                          </a:cubicBezTo>
                          <a:lnTo>
                            <a:pt x="1540" y="214"/>
                          </a:lnTo>
                          <a:cubicBezTo>
                            <a:pt x="1448" y="122"/>
                            <a:pt x="1387" y="76"/>
                            <a:pt x="13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5" name="Google Shape;1775;p42"/>
                    <p:cNvSpPr/>
                    <p:nvPr/>
                  </p:nvSpPr>
                  <p:spPr>
                    <a:xfrm>
                      <a:off x="2194283" y="511529"/>
                      <a:ext cx="4663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28" extrusionOk="0">
                          <a:moveTo>
                            <a:pt x="366" y="0"/>
                          </a:moveTo>
                          <a:cubicBezTo>
                            <a:pt x="259" y="76"/>
                            <a:pt x="198" y="137"/>
                            <a:pt x="76" y="214"/>
                          </a:cubicBezTo>
                          <a:lnTo>
                            <a:pt x="0" y="914"/>
                          </a:lnTo>
                          <a:cubicBezTo>
                            <a:pt x="107" y="991"/>
                            <a:pt x="152" y="1052"/>
                            <a:pt x="259" y="1128"/>
                          </a:cubicBezTo>
                          <a:lnTo>
                            <a:pt x="1173" y="1128"/>
                          </a:lnTo>
                          <a:cubicBezTo>
                            <a:pt x="1280" y="1052"/>
                            <a:pt x="1341" y="991"/>
                            <a:pt x="1447" y="914"/>
                          </a:cubicBezTo>
                          <a:lnTo>
                            <a:pt x="1524" y="214"/>
                          </a:lnTo>
                          <a:cubicBezTo>
                            <a:pt x="1432" y="122"/>
                            <a:pt x="1371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6" name="Google Shape;1776;p42"/>
                    <p:cNvSpPr/>
                    <p:nvPr/>
                  </p:nvSpPr>
                  <p:spPr>
                    <a:xfrm>
                      <a:off x="2240428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366" y="0"/>
                          </a:moveTo>
                          <a:cubicBezTo>
                            <a:pt x="244" y="76"/>
                            <a:pt x="183" y="137"/>
                            <a:pt x="77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8" y="1128"/>
                          </a:lnTo>
                          <a:cubicBezTo>
                            <a:pt x="1280" y="1052"/>
                            <a:pt x="1326" y="991"/>
                            <a:pt x="1448" y="914"/>
                          </a:cubicBezTo>
                          <a:lnTo>
                            <a:pt x="1509" y="214"/>
                          </a:lnTo>
                          <a:cubicBezTo>
                            <a:pt x="1417" y="122"/>
                            <a:pt x="1356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7" name="Google Shape;1777;p42"/>
                    <p:cNvSpPr/>
                    <p:nvPr/>
                  </p:nvSpPr>
                  <p:spPr>
                    <a:xfrm>
                      <a:off x="2286572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37"/>
                            <a:pt x="6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81" y="1052"/>
                            <a:pt x="1326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87" y="122"/>
                            <a:pt x="1326" y="76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8" name="Google Shape;1778;p42"/>
                    <p:cNvSpPr/>
                    <p:nvPr/>
                  </p:nvSpPr>
                  <p:spPr>
                    <a:xfrm>
                      <a:off x="2051136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42" y="0"/>
                          </a:moveTo>
                          <a:cubicBezTo>
                            <a:pt x="321" y="76"/>
                            <a:pt x="244" y="137"/>
                            <a:pt x="138" y="214"/>
                          </a:cubicBezTo>
                          <a:lnTo>
                            <a:pt x="1" y="945"/>
                          </a:lnTo>
                          <a:cubicBezTo>
                            <a:pt x="77" y="1021"/>
                            <a:pt x="138" y="1067"/>
                            <a:pt x="229" y="1143"/>
                          </a:cubicBezTo>
                          <a:lnTo>
                            <a:pt x="1159" y="1143"/>
                          </a:lnTo>
                          <a:cubicBezTo>
                            <a:pt x="1280" y="1067"/>
                            <a:pt x="1341" y="1021"/>
                            <a:pt x="1463" y="945"/>
                          </a:cubicBezTo>
                          <a:lnTo>
                            <a:pt x="1585" y="214"/>
                          </a:lnTo>
                          <a:cubicBezTo>
                            <a:pt x="1479" y="122"/>
                            <a:pt x="1433" y="76"/>
                            <a:pt x="135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79" name="Google Shape;1779;p42"/>
                    <p:cNvSpPr/>
                    <p:nvPr/>
                  </p:nvSpPr>
                  <p:spPr>
                    <a:xfrm>
                      <a:off x="2096822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27" y="0"/>
                          </a:moveTo>
                          <a:cubicBezTo>
                            <a:pt x="321" y="76"/>
                            <a:pt x="245" y="137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87" y="1021"/>
                            <a:pt x="1494" y="945"/>
                          </a:cubicBezTo>
                          <a:lnTo>
                            <a:pt x="1585" y="214"/>
                          </a:lnTo>
                          <a:cubicBezTo>
                            <a:pt x="1494" y="122"/>
                            <a:pt x="1433" y="76"/>
                            <a:pt x="13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0" name="Google Shape;1780;p42"/>
                    <p:cNvSpPr/>
                    <p:nvPr/>
                  </p:nvSpPr>
                  <p:spPr>
                    <a:xfrm>
                      <a:off x="2142997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411" y="0"/>
                          </a:moveTo>
                          <a:cubicBezTo>
                            <a:pt x="290" y="76"/>
                            <a:pt x="213" y="137"/>
                            <a:pt x="107" y="214"/>
                          </a:cubicBezTo>
                          <a:lnTo>
                            <a:pt x="0" y="945"/>
                          </a:lnTo>
                          <a:cubicBezTo>
                            <a:pt x="107" y="1021"/>
                            <a:pt x="152" y="1067"/>
                            <a:pt x="259" y="1143"/>
                          </a:cubicBezTo>
                          <a:lnTo>
                            <a:pt x="1189" y="1143"/>
                          </a:lnTo>
                          <a:cubicBezTo>
                            <a:pt x="1295" y="1067"/>
                            <a:pt x="1371" y="1021"/>
                            <a:pt x="1493" y="945"/>
                          </a:cubicBezTo>
                          <a:lnTo>
                            <a:pt x="1585" y="214"/>
                          </a:lnTo>
                          <a:cubicBezTo>
                            <a:pt x="1493" y="122"/>
                            <a:pt x="1432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1" name="Google Shape;1781;p42"/>
                    <p:cNvSpPr/>
                    <p:nvPr/>
                  </p:nvSpPr>
                  <p:spPr>
                    <a:xfrm>
                      <a:off x="2189601" y="546964"/>
                      <a:ext cx="4807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43" extrusionOk="0">
                          <a:moveTo>
                            <a:pt x="412" y="0"/>
                          </a:moveTo>
                          <a:cubicBezTo>
                            <a:pt x="275" y="76"/>
                            <a:pt x="214" y="137"/>
                            <a:pt x="107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26" y="1067"/>
                            <a:pt x="1372" y="1021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79" y="122"/>
                            <a:pt x="1418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2" name="Google Shape;1782;p42"/>
                    <p:cNvSpPr/>
                    <p:nvPr/>
                  </p:nvSpPr>
                  <p:spPr>
                    <a:xfrm>
                      <a:off x="2237153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45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45" y="1143"/>
                          </a:cubicBezTo>
                          <a:lnTo>
                            <a:pt x="1174" y="1143"/>
                          </a:lnTo>
                          <a:cubicBezTo>
                            <a:pt x="1296" y="1067"/>
                            <a:pt x="1342" y="1021"/>
                            <a:pt x="1463" y="945"/>
                          </a:cubicBezTo>
                          <a:lnTo>
                            <a:pt x="1524" y="214"/>
                          </a:lnTo>
                          <a:cubicBezTo>
                            <a:pt x="1418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3" name="Google Shape;1783;p42"/>
                    <p:cNvSpPr/>
                    <p:nvPr/>
                  </p:nvSpPr>
                  <p:spPr>
                    <a:xfrm>
                      <a:off x="2282839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29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108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296" y="1067"/>
                            <a:pt x="1357" y="1021"/>
                            <a:pt x="1479" y="945"/>
                          </a:cubicBezTo>
                          <a:lnTo>
                            <a:pt x="1524" y="214"/>
                          </a:lnTo>
                          <a:cubicBezTo>
                            <a:pt x="1433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4" name="Google Shape;1784;p42"/>
                    <p:cNvSpPr/>
                    <p:nvPr/>
                  </p:nvSpPr>
                  <p:spPr>
                    <a:xfrm>
                      <a:off x="2044159" y="583317"/>
                      <a:ext cx="49450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174" extrusionOk="0">
                          <a:moveTo>
                            <a:pt x="427" y="1"/>
                          </a:moveTo>
                          <a:cubicBezTo>
                            <a:pt x="320" y="77"/>
                            <a:pt x="244" y="138"/>
                            <a:pt x="122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2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10" y="1082"/>
                            <a:pt x="1387" y="1052"/>
                            <a:pt x="1508" y="945"/>
                          </a:cubicBezTo>
                          <a:lnTo>
                            <a:pt x="1615" y="214"/>
                          </a:lnTo>
                          <a:cubicBezTo>
                            <a:pt x="1524" y="138"/>
                            <a:pt x="1478" y="77"/>
                            <a:pt x="137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5" name="Google Shape;1785;p42"/>
                    <p:cNvSpPr/>
                    <p:nvPr/>
                  </p:nvSpPr>
                  <p:spPr>
                    <a:xfrm>
                      <a:off x="2091222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28" y="1"/>
                          </a:moveTo>
                          <a:cubicBezTo>
                            <a:pt x="306" y="77"/>
                            <a:pt x="229" y="138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5" y="1174"/>
                          </a:lnTo>
                          <a:cubicBezTo>
                            <a:pt x="1311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509" y="138"/>
                            <a:pt x="1464" y="77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6" name="Google Shape;1786;p42"/>
                    <p:cNvSpPr/>
                    <p:nvPr/>
                  </p:nvSpPr>
                  <p:spPr>
                    <a:xfrm>
                      <a:off x="2138315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12" y="1"/>
                          </a:moveTo>
                          <a:cubicBezTo>
                            <a:pt x="290" y="77"/>
                            <a:pt x="214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4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494" y="138"/>
                            <a:pt x="1448" y="7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7" name="Google Shape;1787;p42"/>
                    <p:cNvSpPr/>
                    <p:nvPr/>
                  </p:nvSpPr>
                  <p:spPr>
                    <a:xfrm>
                      <a:off x="2185868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397" y="1"/>
                          </a:moveTo>
                          <a:cubicBezTo>
                            <a:pt x="275" y="77"/>
                            <a:pt x="199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189" y="1174"/>
                          </a:lnTo>
                          <a:cubicBezTo>
                            <a:pt x="1311" y="1082"/>
                            <a:pt x="1387" y="1052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63" y="138"/>
                            <a:pt x="1418" y="77"/>
                            <a:pt x="132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8" name="Google Shape;1788;p42"/>
                    <p:cNvSpPr/>
                    <p:nvPr/>
                  </p:nvSpPr>
                  <p:spPr>
                    <a:xfrm>
                      <a:off x="2232961" y="583317"/>
                      <a:ext cx="4758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74" extrusionOk="0">
                          <a:moveTo>
                            <a:pt x="382" y="1"/>
                          </a:moveTo>
                          <a:cubicBezTo>
                            <a:pt x="260" y="77"/>
                            <a:pt x="183" y="138"/>
                            <a:pt x="77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7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89" name="Google Shape;1789;p42"/>
                    <p:cNvSpPr/>
                    <p:nvPr/>
                  </p:nvSpPr>
                  <p:spPr>
                    <a:xfrm>
                      <a:off x="2280055" y="583317"/>
                      <a:ext cx="4712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74" extrusionOk="0">
                          <a:moveTo>
                            <a:pt x="351" y="1"/>
                          </a:moveTo>
                          <a:cubicBezTo>
                            <a:pt x="229" y="77"/>
                            <a:pt x="168" y="138"/>
                            <a:pt x="61" y="214"/>
                          </a:cubicBezTo>
                          <a:lnTo>
                            <a:pt x="0" y="945"/>
                          </a:lnTo>
                          <a:cubicBezTo>
                            <a:pt x="122" y="1052"/>
                            <a:pt x="168" y="1082"/>
                            <a:pt x="275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39" y="214"/>
                          </a:lnTo>
                          <a:cubicBezTo>
                            <a:pt x="1448" y="138"/>
                            <a:pt x="1387" y="7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0" name="Google Shape;1790;p42"/>
                    <p:cNvSpPr/>
                    <p:nvPr/>
                  </p:nvSpPr>
                  <p:spPr>
                    <a:xfrm>
                      <a:off x="2888015" y="620618"/>
                      <a:ext cx="5082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44" y="1097"/>
                            <a:pt x="305" y="1143"/>
                            <a:pt x="442" y="1235"/>
                          </a:cubicBezTo>
                          <a:lnTo>
                            <a:pt x="1402" y="1235"/>
                          </a:lnTo>
                          <a:cubicBezTo>
                            <a:pt x="1509" y="1143"/>
                            <a:pt x="1554" y="1097"/>
                            <a:pt x="1661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1" name="Google Shape;1791;p42"/>
                    <p:cNvSpPr/>
                    <p:nvPr/>
                  </p:nvSpPr>
                  <p:spPr>
                    <a:xfrm>
                      <a:off x="2701998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259" y="1"/>
                          </a:moveTo>
                          <a:cubicBezTo>
                            <a:pt x="152" y="107"/>
                            <a:pt x="91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68" y="1113"/>
                            <a:pt x="244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47" y="1189"/>
                            <a:pt x="1508" y="1128"/>
                            <a:pt x="160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2" name="Google Shape;1792;p42"/>
                    <p:cNvSpPr/>
                    <p:nvPr/>
                  </p:nvSpPr>
                  <p:spPr>
                    <a:xfrm>
                      <a:off x="2750468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77" y="1037"/>
                          </a:lnTo>
                          <a:cubicBezTo>
                            <a:pt x="183" y="1113"/>
                            <a:pt x="260" y="1174"/>
                            <a:pt x="381" y="1265"/>
                          </a:cubicBezTo>
                          <a:lnTo>
                            <a:pt x="1357" y="1265"/>
                          </a:lnTo>
                          <a:cubicBezTo>
                            <a:pt x="1463" y="1189"/>
                            <a:pt x="1524" y="1128"/>
                            <a:pt x="1616" y="1037"/>
                          </a:cubicBezTo>
                          <a:lnTo>
                            <a:pt x="1524" y="229"/>
                          </a:lnTo>
                          <a:cubicBezTo>
                            <a:pt x="1402" y="153"/>
                            <a:pt x="1326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3" name="Google Shape;1793;p42"/>
                    <p:cNvSpPr/>
                    <p:nvPr/>
                  </p:nvSpPr>
                  <p:spPr>
                    <a:xfrm>
                      <a:off x="2798021" y="658838"/>
                      <a:ext cx="50398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7" y="138"/>
                            <a:pt x="1" y="229"/>
                          </a:cubicBezTo>
                          <a:lnTo>
                            <a:pt x="107" y="1037"/>
                          </a:lnTo>
                          <a:cubicBezTo>
                            <a:pt x="229" y="1113"/>
                            <a:pt x="305" y="1174"/>
                            <a:pt x="427" y="1265"/>
                          </a:cubicBezTo>
                          <a:lnTo>
                            <a:pt x="1402" y="1265"/>
                          </a:lnTo>
                          <a:cubicBezTo>
                            <a:pt x="1494" y="1189"/>
                            <a:pt x="1555" y="1128"/>
                            <a:pt x="1646" y="1037"/>
                          </a:cubicBezTo>
                          <a:lnTo>
                            <a:pt x="1524" y="229"/>
                          </a:lnTo>
                          <a:cubicBezTo>
                            <a:pt x="1418" y="153"/>
                            <a:pt x="1341" y="107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4" name="Google Shape;1794;p42"/>
                    <p:cNvSpPr/>
                    <p:nvPr/>
                  </p:nvSpPr>
                  <p:spPr>
                    <a:xfrm>
                      <a:off x="2846032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245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108" y="1037"/>
                          </a:lnTo>
                          <a:cubicBezTo>
                            <a:pt x="245" y="1113"/>
                            <a:pt x="306" y="1174"/>
                            <a:pt x="443" y="1265"/>
                          </a:cubicBezTo>
                          <a:lnTo>
                            <a:pt x="1403" y="1265"/>
                          </a:lnTo>
                          <a:cubicBezTo>
                            <a:pt x="1509" y="1189"/>
                            <a:pt x="1555" y="1128"/>
                            <a:pt x="1662" y="1037"/>
                          </a:cubicBezTo>
                          <a:lnTo>
                            <a:pt x="1540" y="229"/>
                          </a:lnTo>
                          <a:cubicBezTo>
                            <a:pt x="140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5" name="Google Shape;1795;p42"/>
                    <p:cNvSpPr/>
                    <p:nvPr/>
                  </p:nvSpPr>
                  <p:spPr>
                    <a:xfrm>
                      <a:off x="2893585" y="658838"/>
                      <a:ext cx="51316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8" y="138"/>
                            <a:pt x="1" y="229"/>
                          </a:cubicBezTo>
                          <a:lnTo>
                            <a:pt x="138" y="1037"/>
                          </a:lnTo>
                          <a:cubicBezTo>
                            <a:pt x="275" y="1113"/>
                            <a:pt x="321" y="1174"/>
                            <a:pt x="458" y="1265"/>
                          </a:cubicBezTo>
                          <a:lnTo>
                            <a:pt x="1433" y="1265"/>
                          </a:lnTo>
                          <a:cubicBezTo>
                            <a:pt x="1525" y="1189"/>
                            <a:pt x="1586" y="1128"/>
                            <a:pt x="1677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6" name="Google Shape;1796;p42"/>
                    <p:cNvSpPr/>
                    <p:nvPr/>
                  </p:nvSpPr>
                  <p:spPr>
                    <a:xfrm>
                      <a:off x="2704783" y="698465"/>
                      <a:ext cx="5036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6" h="1327" extrusionOk="0">
                          <a:moveTo>
                            <a:pt x="275" y="1"/>
                          </a:moveTo>
                          <a:cubicBezTo>
                            <a:pt x="183" y="108"/>
                            <a:pt x="122" y="153"/>
                            <a:pt x="0" y="260"/>
                          </a:cubicBezTo>
                          <a:lnTo>
                            <a:pt x="77" y="1067"/>
                          </a:lnTo>
                          <a:cubicBezTo>
                            <a:pt x="198" y="1174"/>
                            <a:pt x="275" y="1220"/>
                            <a:pt x="381" y="1326"/>
                          </a:cubicBezTo>
                          <a:lnTo>
                            <a:pt x="1372" y="1326"/>
                          </a:lnTo>
                          <a:cubicBezTo>
                            <a:pt x="1478" y="1220"/>
                            <a:pt x="1539" y="1174"/>
                            <a:pt x="1646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7" name="Google Shape;1797;p42"/>
                    <p:cNvSpPr/>
                    <p:nvPr/>
                  </p:nvSpPr>
                  <p:spPr>
                    <a:xfrm>
                      <a:off x="2753743" y="698465"/>
                      <a:ext cx="50827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327" extrusionOk="0">
                          <a:moveTo>
                            <a:pt x="274" y="1"/>
                          </a:moveTo>
                          <a:cubicBezTo>
                            <a:pt x="153" y="108"/>
                            <a:pt x="107" y="153"/>
                            <a:pt x="0" y="260"/>
                          </a:cubicBezTo>
                          <a:lnTo>
                            <a:pt x="76" y="1067"/>
                          </a:lnTo>
                          <a:cubicBezTo>
                            <a:pt x="214" y="1174"/>
                            <a:pt x="290" y="1220"/>
                            <a:pt x="412" y="1326"/>
                          </a:cubicBezTo>
                          <a:lnTo>
                            <a:pt x="1402" y="1326"/>
                          </a:lnTo>
                          <a:cubicBezTo>
                            <a:pt x="1509" y="1220"/>
                            <a:pt x="1570" y="1174"/>
                            <a:pt x="1661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1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8" name="Google Shape;1798;p42"/>
                    <p:cNvSpPr/>
                    <p:nvPr/>
                  </p:nvSpPr>
                  <p:spPr>
                    <a:xfrm>
                      <a:off x="2802672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75" y="1"/>
                          </a:moveTo>
                          <a:cubicBezTo>
                            <a:pt x="153" y="108"/>
                            <a:pt x="108" y="153"/>
                            <a:pt x="1" y="260"/>
                          </a:cubicBezTo>
                          <a:lnTo>
                            <a:pt x="108" y="1067"/>
                          </a:lnTo>
                          <a:cubicBezTo>
                            <a:pt x="230" y="1174"/>
                            <a:pt x="290" y="1220"/>
                            <a:pt x="428" y="1326"/>
                          </a:cubicBezTo>
                          <a:lnTo>
                            <a:pt x="1418" y="1326"/>
                          </a:lnTo>
                          <a:cubicBezTo>
                            <a:pt x="1525" y="1220"/>
                            <a:pt x="1586" y="1174"/>
                            <a:pt x="1677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99" name="Google Shape;1799;p42"/>
                    <p:cNvSpPr/>
                    <p:nvPr/>
                  </p:nvSpPr>
                  <p:spPr>
                    <a:xfrm>
                      <a:off x="2852581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07" y="1067"/>
                          </a:lnTo>
                          <a:cubicBezTo>
                            <a:pt x="244" y="1174"/>
                            <a:pt x="305" y="1220"/>
                            <a:pt x="427" y="1326"/>
                          </a:cubicBezTo>
                          <a:lnTo>
                            <a:pt x="1417" y="1326"/>
                          </a:lnTo>
                          <a:lnTo>
                            <a:pt x="1676" y="1067"/>
                          </a:lnTo>
                          <a:lnTo>
                            <a:pt x="1539" y="260"/>
                          </a:lnTo>
                          <a:cubicBezTo>
                            <a:pt x="1402" y="153"/>
                            <a:pt x="1326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0" name="Google Shape;1800;p42"/>
                    <p:cNvSpPr/>
                    <p:nvPr/>
                  </p:nvSpPr>
                  <p:spPr>
                    <a:xfrm>
                      <a:off x="2900133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37" y="1067"/>
                          </a:lnTo>
                          <a:cubicBezTo>
                            <a:pt x="244" y="1174"/>
                            <a:pt x="320" y="1220"/>
                            <a:pt x="457" y="1326"/>
                          </a:cubicBezTo>
                          <a:lnTo>
                            <a:pt x="1448" y="1326"/>
                          </a:lnTo>
                          <a:lnTo>
                            <a:pt x="1691" y="1067"/>
                          </a:ln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1" name="Google Shape;1801;p42"/>
                    <p:cNvSpPr/>
                    <p:nvPr/>
                  </p:nvSpPr>
                  <p:spPr>
                    <a:xfrm>
                      <a:off x="2822256" y="195890"/>
                      <a:ext cx="41065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77" y="92"/>
                            <a:pt x="1" y="153"/>
                          </a:cubicBezTo>
                          <a:lnTo>
                            <a:pt x="77" y="686"/>
                          </a:lnTo>
                          <a:cubicBezTo>
                            <a:pt x="184" y="732"/>
                            <a:pt x="245" y="778"/>
                            <a:pt x="336" y="839"/>
                          </a:cubicBezTo>
                          <a:lnTo>
                            <a:pt x="1128" y="839"/>
                          </a:lnTo>
                          <a:cubicBezTo>
                            <a:pt x="1220" y="778"/>
                            <a:pt x="1265" y="732"/>
                            <a:pt x="1342" y="686"/>
                          </a:cubicBezTo>
                          <a:lnTo>
                            <a:pt x="1250" y="153"/>
                          </a:lnTo>
                          <a:cubicBezTo>
                            <a:pt x="1144" y="92"/>
                            <a:pt x="1083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2" name="Google Shape;1802;p42"/>
                    <p:cNvSpPr/>
                    <p:nvPr/>
                  </p:nvSpPr>
                  <p:spPr>
                    <a:xfrm>
                      <a:off x="2825530" y="222482"/>
                      <a:ext cx="42442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884" extrusionOk="0">
                          <a:moveTo>
                            <a:pt x="214" y="0"/>
                          </a:moveTo>
                          <a:cubicBezTo>
                            <a:pt x="138" y="61"/>
                            <a:pt x="77" y="91"/>
                            <a:pt x="1" y="152"/>
                          </a:cubicBezTo>
                          <a:lnTo>
                            <a:pt x="92" y="701"/>
                          </a:lnTo>
                          <a:cubicBezTo>
                            <a:pt x="214" y="777"/>
                            <a:pt x="260" y="823"/>
                            <a:pt x="366" y="884"/>
                          </a:cubicBezTo>
                          <a:lnTo>
                            <a:pt x="1189" y="884"/>
                          </a:lnTo>
                          <a:cubicBezTo>
                            <a:pt x="1265" y="808"/>
                            <a:pt x="1311" y="762"/>
                            <a:pt x="1387" y="701"/>
                          </a:cubicBezTo>
                          <a:lnTo>
                            <a:pt x="1296" y="152"/>
                          </a:lnTo>
                          <a:cubicBezTo>
                            <a:pt x="1189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3" name="Google Shape;1803;p42"/>
                    <p:cNvSpPr/>
                    <p:nvPr/>
                  </p:nvSpPr>
                  <p:spPr>
                    <a:xfrm>
                      <a:off x="2789636" y="249961"/>
                      <a:ext cx="42442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6" extrusionOk="0">
                          <a:moveTo>
                            <a:pt x="198" y="1"/>
                          </a:moveTo>
                          <a:cubicBezTo>
                            <a:pt x="122" y="77"/>
                            <a:pt x="77" y="108"/>
                            <a:pt x="0" y="169"/>
                          </a:cubicBezTo>
                          <a:lnTo>
                            <a:pt x="77" y="748"/>
                          </a:lnTo>
                          <a:cubicBezTo>
                            <a:pt x="183" y="824"/>
                            <a:pt x="244" y="854"/>
                            <a:pt x="336" y="915"/>
                          </a:cubicBezTo>
                          <a:lnTo>
                            <a:pt x="1174" y="915"/>
                          </a:lnTo>
                          <a:cubicBezTo>
                            <a:pt x="1250" y="839"/>
                            <a:pt x="1311" y="793"/>
                            <a:pt x="1387" y="748"/>
                          </a:cubicBezTo>
                          <a:lnTo>
                            <a:pt x="1295" y="169"/>
                          </a:lnTo>
                          <a:cubicBezTo>
                            <a:pt x="1189" y="92"/>
                            <a:pt x="1143" y="62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4" name="Google Shape;1804;p42"/>
                    <p:cNvSpPr/>
                    <p:nvPr/>
                  </p:nvSpPr>
                  <p:spPr>
                    <a:xfrm>
                      <a:off x="28301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14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92" y="748"/>
                          </a:lnTo>
                          <a:cubicBezTo>
                            <a:pt x="199" y="824"/>
                            <a:pt x="275" y="854"/>
                            <a:pt x="367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296" y="169"/>
                          </a:lnTo>
                          <a:cubicBezTo>
                            <a:pt x="1189" y="92"/>
                            <a:pt x="1128" y="62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5" name="Google Shape;1805;p42"/>
                    <p:cNvSpPr/>
                    <p:nvPr/>
                  </p:nvSpPr>
                  <p:spPr>
                    <a:xfrm>
                      <a:off x="2794288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199" y="0"/>
                          </a:moveTo>
                          <a:cubicBezTo>
                            <a:pt x="123" y="76"/>
                            <a:pt x="77" y="107"/>
                            <a:pt x="1" y="168"/>
                          </a:cubicBezTo>
                          <a:lnTo>
                            <a:pt x="77" y="747"/>
                          </a:lnTo>
                          <a:cubicBezTo>
                            <a:pt x="168" y="792"/>
                            <a:pt x="229" y="838"/>
                            <a:pt x="336" y="914"/>
                          </a:cubicBezTo>
                          <a:lnTo>
                            <a:pt x="1174" y="914"/>
                          </a:lnTo>
                          <a:cubicBezTo>
                            <a:pt x="1250" y="838"/>
                            <a:pt x="1311" y="823"/>
                            <a:pt x="1387" y="747"/>
                          </a:cubicBezTo>
                          <a:lnTo>
                            <a:pt x="1296" y="168"/>
                          </a:lnTo>
                          <a:cubicBezTo>
                            <a:pt x="1174" y="107"/>
                            <a:pt x="1113" y="76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6" name="Google Shape;1806;p42"/>
                    <p:cNvSpPr/>
                    <p:nvPr/>
                  </p:nvSpPr>
                  <p:spPr>
                    <a:xfrm>
                      <a:off x="2834404" y="277960"/>
                      <a:ext cx="4290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15" extrusionOk="0">
                          <a:moveTo>
                            <a:pt x="213" y="0"/>
                          </a:moveTo>
                          <a:cubicBezTo>
                            <a:pt x="137" y="76"/>
                            <a:pt x="76" y="107"/>
                            <a:pt x="0" y="168"/>
                          </a:cubicBezTo>
                          <a:lnTo>
                            <a:pt x="91" y="747"/>
                          </a:lnTo>
                          <a:cubicBezTo>
                            <a:pt x="183" y="792"/>
                            <a:pt x="244" y="838"/>
                            <a:pt x="366" y="914"/>
                          </a:cubicBezTo>
                          <a:lnTo>
                            <a:pt x="1204" y="914"/>
                          </a:lnTo>
                          <a:cubicBezTo>
                            <a:pt x="1280" y="838"/>
                            <a:pt x="1326" y="823"/>
                            <a:pt x="1402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7" name="Google Shape;1807;p42"/>
                    <p:cNvSpPr/>
                    <p:nvPr/>
                  </p:nvSpPr>
                  <p:spPr>
                    <a:xfrm>
                      <a:off x="279802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7" y="107"/>
                            <a:pt x="1" y="184"/>
                          </a:cubicBezTo>
                          <a:lnTo>
                            <a:pt x="77" y="763"/>
                          </a:lnTo>
                          <a:cubicBezTo>
                            <a:pt x="183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8" y="763"/>
                          </a:cubicBezTo>
                          <a:lnTo>
                            <a:pt x="1326" y="184"/>
                          </a:lnTo>
                          <a:cubicBezTo>
                            <a:pt x="1204" y="123"/>
                            <a:pt x="114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8" name="Google Shape;1808;p42"/>
                    <p:cNvSpPr/>
                    <p:nvPr/>
                  </p:nvSpPr>
                  <p:spPr>
                    <a:xfrm>
                      <a:off x="2355116" y="443934"/>
                      <a:ext cx="4430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52" extrusionOk="0">
                          <a:moveTo>
                            <a:pt x="305" y="0"/>
                          </a:moveTo>
                          <a:cubicBezTo>
                            <a:pt x="214" y="76"/>
                            <a:pt x="153" y="122"/>
                            <a:pt x="46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53" y="975"/>
                            <a:pt x="259" y="1051"/>
                          </a:cubicBezTo>
                          <a:lnTo>
                            <a:pt x="1174" y="1051"/>
                          </a:lnTo>
                          <a:cubicBezTo>
                            <a:pt x="1265" y="975"/>
                            <a:pt x="1326" y="929"/>
                            <a:pt x="1433" y="853"/>
                          </a:cubicBezTo>
                          <a:lnTo>
                            <a:pt x="1448" y="198"/>
                          </a:lnTo>
                          <a:cubicBezTo>
                            <a:pt x="1341" y="122"/>
                            <a:pt x="1280" y="61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09" name="Google Shape;1809;p42"/>
                    <p:cNvSpPr/>
                    <p:nvPr/>
                  </p:nvSpPr>
                  <p:spPr>
                    <a:xfrm>
                      <a:off x="2399395" y="443934"/>
                      <a:ext cx="4388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1052" extrusionOk="0">
                          <a:moveTo>
                            <a:pt x="290" y="0"/>
                          </a:moveTo>
                          <a:cubicBezTo>
                            <a:pt x="199" y="76"/>
                            <a:pt x="123" y="122"/>
                            <a:pt x="31" y="198"/>
                          </a:cubicBezTo>
                          <a:lnTo>
                            <a:pt x="1" y="853"/>
                          </a:lnTo>
                          <a:cubicBezTo>
                            <a:pt x="108" y="929"/>
                            <a:pt x="153" y="975"/>
                            <a:pt x="260" y="1051"/>
                          </a:cubicBezTo>
                          <a:lnTo>
                            <a:pt x="1144" y="1051"/>
                          </a:lnTo>
                          <a:cubicBezTo>
                            <a:pt x="1250" y="975"/>
                            <a:pt x="1326" y="929"/>
                            <a:pt x="1418" y="853"/>
                          </a:cubicBezTo>
                          <a:lnTo>
                            <a:pt x="1433" y="198"/>
                          </a:lnTo>
                          <a:cubicBezTo>
                            <a:pt x="1342" y="122"/>
                            <a:pt x="1281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0" name="Google Shape;1810;p42"/>
                    <p:cNvSpPr/>
                    <p:nvPr/>
                  </p:nvSpPr>
                  <p:spPr>
                    <a:xfrm>
                      <a:off x="2443703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90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53"/>
                          </a:lnTo>
                          <a:cubicBezTo>
                            <a:pt x="122" y="929"/>
                            <a:pt x="183" y="975"/>
                            <a:pt x="275" y="1051"/>
                          </a:cubicBezTo>
                          <a:lnTo>
                            <a:pt x="1173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32" y="198"/>
                          </a:lnTo>
                          <a:cubicBezTo>
                            <a:pt x="1341" y="122"/>
                            <a:pt x="1280" y="61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1" name="Google Shape;1811;p42"/>
                    <p:cNvSpPr/>
                    <p:nvPr/>
                  </p:nvSpPr>
                  <p:spPr>
                    <a:xfrm>
                      <a:off x="2488930" y="443934"/>
                      <a:ext cx="43391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52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68" y="975"/>
                            <a:pt x="259" y="1051"/>
                          </a:cubicBezTo>
                          <a:lnTo>
                            <a:pt x="1158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402" y="198"/>
                          </a:lnTo>
                          <a:cubicBezTo>
                            <a:pt x="1295" y="122"/>
                            <a:pt x="1234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2" name="Google Shape;1812;p42"/>
                    <p:cNvSpPr/>
                    <p:nvPr/>
                  </p:nvSpPr>
                  <p:spPr>
                    <a:xfrm>
                      <a:off x="2532290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22"/>
                            <a:pt x="0" y="198"/>
                          </a:cubicBezTo>
                          <a:lnTo>
                            <a:pt x="31" y="853"/>
                          </a:lnTo>
                          <a:cubicBezTo>
                            <a:pt x="122" y="929"/>
                            <a:pt x="198" y="975"/>
                            <a:pt x="290" y="1051"/>
                          </a:cubicBezTo>
                          <a:lnTo>
                            <a:pt x="1189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17" y="198"/>
                          </a:lnTo>
                          <a:cubicBezTo>
                            <a:pt x="1326" y="122"/>
                            <a:pt x="126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3" name="Google Shape;1813;p42"/>
                    <p:cNvSpPr/>
                    <p:nvPr/>
                  </p:nvSpPr>
                  <p:spPr>
                    <a:xfrm>
                      <a:off x="2577517" y="443934"/>
                      <a:ext cx="4336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1052" extrusionOk="0">
                          <a:moveTo>
                            <a:pt x="244" y="0"/>
                          </a:moveTo>
                          <a:cubicBezTo>
                            <a:pt x="152" y="76"/>
                            <a:pt x="91" y="122"/>
                            <a:pt x="0" y="198"/>
                          </a:cubicBezTo>
                          <a:lnTo>
                            <a:pt x="15" y="853"/>
                          </a:lnTo>
                          <a:cubicBezTo>
                            <a:pt x="107" y="929"/>
                            <a:pt x="168" y="975"/>
                            <a:pt x="274" y="1051"/>
                          </a:cubicBezTo>
                          <a:lnTo>
                            <a:pt x="1173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386" y="198"/>
                          </a:lnTo>
                          <a:cubicBezTo>
                            <a:pt x="1265" y="122"/>
                            <a:pt x="1219" y="61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4" name="Google Shape;1814;p42"/>
                    <p:cNvSpPr/>
                    <p:nvPr/>
                  </p:nvSpPr>
                  <p:spPr>
                    <a:xfrm>
                      <a:off x="2353709" y="476554"/>
                      <a:ext cx="4433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98" extrusionOk="0">
                          <a:moveTo>
                            <a:pt x="290" y="1"/>
                          </a:moveTo>
                          <a:cubicBezTo>
                            <a:pt x="199" y="92"/>
                            <a:pt x="153" y="138"/>
                            <a:pt x="31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50" y="1037"/>
                            <a:pt x="1311" y="976"/>
                            <a:pt x="1418" y="900"/>
                          </a:cubicBezTo>
                          <a:lnTo>
                            <a:pt x="1448" y="214"/>
                          </a:lnTo>
                          <a:cubicBezTo>
                            <a:pt x="1342" y="138"/>
                            <a:pt x="1296" y="9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5" name="Google Shape;1815;p42"/>
                    <p:cNvSpPr/>
                    <p:nvPr/>
                  </p:nvSpPr>
                  <p:spPr>
                    <a:xfrm>
                      <a:off x="2398018" y="476554"/>
                      <a:ext cx="44768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98" extrusionOk="0">
                          <a:moveTo>
                            <a:pt x="274" y="1"/>
                          </a:moveTo>
                          <a:cubicBezTo>
                            <a:pt x="183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07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63" y="214"/>
                          </a:lnTo>
                          <a:cubicBezTo>
                            <a:pt x="1371" y="138"/>
                            <a:pt x="1310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6" name="Google Shape;1816;p42"/>
                    <p:cNvSpPr/>
                    <p:nvPr/>
                  </p:nvSpPr>
                  <p:spPr>
                    <a:xfrm>
                      <a:off x="2443244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90" y="1"/>
                          </a:moveTo>
                          <a:cubicBezTo>
                            <a:pt x="198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22" y="976"/>
                            <a:pt x="168" y="1021"/>
                            <a:pt x="274" y="1098"/>
                          </a:cubicBezTo>
                          <a:lnTo>
                            <a:pt x="1188" y="1098"/>
                          </a:lnTo>
                          <a:cubicBezTo>
                            <a:pt x="1280" y="1037"/>
                            <a:pt x="1356" y="976"/>
                            <a:pt x="1447" y="900"/>
                          </a:cubicBezTo>
                          <a:lnTo>
                            <a:pt x="1447" y="214"/>
                          </a:lnTo>
                          <a:cubicBezTo>
                            <a:pt x="1341" y="138"/>
                            <a:pt x="1280" y="92"/>
                            <a:pt x="11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7" name="Google Shape;1817;p42"/>
                    <p:cNvSpPr/>
                    <p:nvPr/>
                  </p:nvSpPr>
                  <p:spPr>
                    <a:xfrm>
                      <a:off x="2488930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5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95" y="1037"/>
                            <a:pt x="1341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0" y="138"/>
                            <a:pt x="1250" y="92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8" name="Google Shape;1818;p42"/>
                    <p:cNvSpPr/>
                    <p:nvPr/>
                  </p:nvSpPr>
                  <p:spPr>
                    <a:xfrm>
                      <a:off x="2532290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274" y="1"/>
                          </a:moveTo>
                          <a:cubicBezTo>
                            <a:pt x="152" y="92"/>
                            <a:pt x="107" y="138"/>
                            <a:pt x="0" y="214"/>
                          </a:cubicBezTo>
                          <a:lnTo>
                            <a:pt x="31" y="900"/>
                          </a:lnTo>
                          <a:cubicBezTo>
                            <a:pt x="122" y="976"/>
                            <a:pt x="183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326" y="1037"/>
                            <a:pt x="1371" y="976"/>
                            <a:pt x="1478" y="900"/>
                          </a:cubicBezTo>
                          <a:lnTo>
                            <a:pt x="1448" y="214"/>
                          </a:lnTo>
                          <a:cubicBezTo>
                            <a:pt x="1356" y="138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19" name="Google Shape;1819;p42"/>
                    <p:cNvSpPr/>
                    <p:nvPr/>
                  </p:nvSpPr>
                  <p:spPr>
                    <a:xfrm>
                      <a:off x="2578435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16" y="900"/>
                          </a:lnTo>
                          <a:cubicBezTo>
                            <a:pt x="122" y="976"/>
                            <a:pt x="168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296" y="1037"/>
                            <a:pt x="1356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3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0" name="Google Shape;1820;p42"/>
                    <p:cNvSpPr/>
                    <p:nvPr/>
                  </p:nvSpPr>
                  <p:spPr>
                    <a:xfrm>
                      <a:off x="2351383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21" y="0"/>
                          </a:moveTo>
                          <a:cubicBezTo>
                            <a:pt x="199" y="76"/>
                            <a:pt x="153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07" y="991"/>
                            <a:pt x="168" y="1052"/>
                            <a:pt x="260" y="1128"/>
                          </a:cubicBezTo>
                          <a:lnTo>
                            <a:pt x="1174" y="1128"/>
                          </a:lnTo>
                          <a:cubicBezTo>
                            <a:pt x="1296" y="1052"/>
                            <a:pt x="1341" y="991"/>
                            <a:pt x="1463" y="914"/>
                          </a:cubicBezTo>
                          <a:lnTo>
                            <a:pt x="1478" y="214"/>
                          </a:lnTo>
                          <a:cubicBezTo>
                            <a:pt x="1387" y="122"/>
                            <a:pt x="1326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1" name="Google Shape;1821;p42"/>
                    <p:cNvSpPr/>
                    <p:nvPr/>
                  </p:nvSpPr>
                  <p:spPr>
                    <a:xfrm>
                      <a:off x="2397069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290" y="0"/>
                          </a:moveTo>
                          <a:cubicBezTo>
                            <a:pt x="199" y="76"/>
                            <a:pt x="138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23" y="991"/>
                            <a:pt x="184" y="1052"/>
                            <a:pt x="275" y="1128"/>
                          </a:cubicBezTo>
                          <a:lnTo>
                            <a:pt x="1189" y="1128"/>
                          </a:lnTo>
                          <a:cubicBezTo>
                            <a:pt x="1281" y="1052"/>
                            <a:pt x="1341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72" y="122"/>
                            <a:pt x="1326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2" name="Google Shape;1822;p42"/>
                    <p:cNvSpPr/>
                    <p:nvPr/>
                  </p:nvSpPr>
                  <p:spPr>
                    <a:xfrm>
                      <a:off x="2443244" y="511529"/>
                      <a:ext cx="44309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128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37"/>
                            <a:pt x="15" y="214"/>
                          </a:cubicBezTo>
                          <a:lnTo>
                            <a:pt x="0" y="914"/>
                          </a:lnTo>
                          <a:cubicBezTo>
                            <a:pt x="91" y="991"/>
                            <a:pt x="168" y="1052"/>
                            <a:pt x="274" y="1128"/>
                          </a:cubicBezTo>
                          <a:lnTo>
                            <a:pt x="1188" y="1128"/>
                          </a:lnTo>
                          <a:cubicBezTo>
                            <a:pt x="1280" y="1052"/>
                            <a:pt x="1326" y="991"/>
                            <a:pt x="1447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3" name="Google Shape;1823;p42"/>
                    <p:cNvSpPr/>
                    <p:nvPr/>
                  </p:nvSpPr>
                  <p:spPr>
                    <a:xfrm>
                      <a:off x="2488930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59" y="0"/>
                          </a:moveTo>
                          <a:cubicBezTo>
                            <a:pt x="168" y="76"/>
                            <a:pt x="92" y="137"/>
                            <a:pt x="0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59" y="1128"/>
                          </a:cubicBezTo>
                          <a:lnTo>
                            <a:pt x="1189" y="1128"/>
                          </a:lnTo>
                          <a:cubicBezTo>
                            <a:pt x="1295" y="1052"/>
                            <a:pt x="1371" y="991"/>
                            <a:pt x="1463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4" name="Google Shape;1824;p42"/>
                    <p:cNvSpPr/>
                    <p:nvPr/>
                  </p:nvSpPr>
                  <p:spPr>
                    <a:xfrm>
                      <a:off x="2534157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74" y="0"/>
                          </a:moveTo>
                          <a:cubicBezTo>
                            <a:pt x="152" y="76"/>
                            <a:pt x="91" y="137"/>
                            <a:pt x="0" y="214"/>
                          </a:cubicBezTo>
                          <a:lnTo>
                            <a:pt x="15" y="914"/>
                          </a:lnTo>
                          <a:cubicBezTo>
                            <a:pt x="122" y="991"/>
                            <a:pt x="168" y="1052"/>
                            <a:pt x="290" y="1128"/>
                          </a:cubicBezTo>
                          <a:lnTo>
                            <a:pt x="1204" y="1128"/>
                          </a:lnTo>
                          <a:cubicBezTo>
                            <a:pt x="1310" y="1052"/>
                            <a:pt x="1371" y="991"/>
                            <a:pt x="1463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5" name="Google Shape;1825;p42"/>
                    <p:cNvSpPr/>
                    <p:nvPr/>
                  </p:nvSpPr>
                  <p:spPr>
                    <a:xfrm>
                      <a:off x="2578894" y="511529"/>
                      <a:ext cx="4571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28" extrusionOk="0">
                          <a:moveTo>
                            <a:pt x="275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31" y="914"/>
                          </a:lnTo>
                          <a:cubicBezTo>
                            <a:pt x="138" y="991"/>
                            <a:pt x="199" y="1052"/>
                            <a:pt x="305" y="1128"/>
                          </a:cubicBezTo>
                          <a:lnTo>
                            <a:pt x="1220" y="1128"/>
                          </a:lnTo>
                          <a:cubicBezTo>
                            <a:pt x="1341" y="1052"/>
                            <a:pt x="1402" y="991"/>
                            <a:pt x="1494" y="914"/>
                          </a:cubicBezTo>
                          <a:lnTo>
                            <a:pt x="1448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6" name="Google Shape;1826;p42"/>
                    <p:cNvSpPr/>
                    <p:nvPr/>
                  </p:nvSpPr>
                  <p:spPr>
                    <a:xfrm>
                      <a:off x="234951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321" y="0"/>
                          </a:moveTo>
                          <a:cubicBezTo>
                            <a:pt x="214" y="76"/>
                            <a:pt x="153" y="137"/>
                            <a:pt x="31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204" y="1143"/>
                          </a:lnTo>
                          <a:cubicBezTo>
                            <a:pt x="1311" y="1067"/>
                            <a:pt x="1372" y="1021"/>
                            <a:pt x="1479" y="945"/>
                          </a:cubicBezTo>
                          <a:lnTo>
                            <a:pt x="1509" y="214"/>
                          </a:lnTo>
                          <a:cubicBezTo>
                            <a:pt x="1402" y="122"/>
                            <a:pt x="1357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7" name="Google Shape;1827;p42"/>
                    <p:cNvSpPr/>
                    <p:nvPr/>
                  </p:nvSpPr>
                  <p:spPr>
                    <a:xfrm>
                      <a:off x="2395661" y="546964"/>
                      <a:ext cx="4574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5" h="1143" extrusionOk="0">
                          <a:moveTo>
                            <a:pt x="306" y="0"/>
                          </a:moveTo>
                          <a:cubicBezTo>
                            <a:pt x="184" y="76"/>
                            <a:pt x="123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69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57" y="1021"/>
                            <a:pt x="1479" y="945"/>
                          </a:cubicBezTo>
                          <a:lnTo>
                            <a:pt x="1494" y="214"/>
                          </a:lnTo>
                          <a:cubicBezTo>
                            <a:pt x="1387" y="122"/>
                            <a:pt x="1327" y="76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8" name="Google Shape;1828;p42"/>
                    <p:cNvSpPr/>
                    <p:nvPr/>
                  </p:nvSpPr>
                  <p:spPr>
                    <a:xfrm>
                      <a:off x="2442296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60" y="1143"/>
                          </a:cubicBezTo>
                          <a:lnTo>
                            <a:pt x="1219" y="1143"/>
                          </a:lnTo>
                          <a:cubicBezTo>
                            <a:pt x="1311" y="1067"/>
                            <a:pt x="1357" y="1021"/>
                            <a:pt x="1478" y="945"/>
                          </a:cubicBezTo>
                          <a:lnTo>
                            <a:pt x="1478" y="214"/>
                          </a:lnTo>
                          <a:cubicBezTo>
                            <a:pt x="1372" y="122"/>
                            <a:pt x="131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29" name="Google Shape;1829;p42"/>
                    <p:cNvSpPr/>
                    <p:nvPr/>
                  </p:nvSpPr>
                  <p:spPr>
                    <a:xfrm>
                      <a:off x="2488930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107" y="137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92" y="1021"/>
                            <a:pt x="153" y="1067"/>
                            <a:pt x="259" y="1143"/>
                          </a:cubicBezTo>
                          <a:lnTo>
                            <a:pt x="1219" y="1143"/>
                          </a:lnTo>
                          <a:cubicBezTo>
                            <a:pt x="1310" y="1067"/>
                            <a:pt x="1371" y="1021"/>
                            <a:pt x="1478" y="945"/>
                          </a:cubicBezTo>
                          <a:lnTo>
                            <a:pt x="1463" y="214"/>
                          </a:lnTo>
                          <a:cubicBezTo>
                            <a:pt x="1341" y="122"/>
                            <a:pt x="129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0" name="Google Shape;1830;p42"/>
                    <p:cNvSpPr/>
                    <p:nvPr/>
                  </p:nvSpPr>
                  <p:spPr>
                    <a:xfrm>
                      <a:off x="253415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91" y="137"/>
                            <a:pt x="0" y="214"/>
                          </a:cubicBezTo>
                          <a:lnTo>
                            <a:pt x="15" y="945"/>
                          </a:lnTo>
                          <a:cubicBezTo>
                            <a:pt x="137" y="1021"/>
                            <a:pt x="198" y="1067"/>
                            <a:pt x="305" y="1143"/>
                          </a:cubicBezTo>
                          <a:lnTo>
                            <a:pt x="1234" y="1143"/>
                          </a:lnTo>
                          <a:cubicBezTo>
                            <a:pt x="1341" y="1067"/>
                            <a:pt x="1417" y="1021"/>
                            <a:pt x="1508" y="945"/>
                          </a:cubicBezTo>
                          <a:lnTo>
                            <a:pt x="1493" y="214"/>
                          </a:lnTo>
                          <a:cubicBezTo>
                            <a:pt x="1371" y="122"/>
                            <a:pt x="131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1" name="Google Shape;1831;p42"/>
                    <p:cNvSpPr/>
                    <p:nvPr/>
                  </p:nvSpPr>
                  <p:spPr>
                    <a:xfrm>
                      <a:off x="2580761" y="546964"/>
                      <a:ext cx="4620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6" y="945"/>
                          </a:lnTo>
                          <a:cubicBezTo>
                            <a:pt x="138" y="1021"/>
                            <a:pt x="199" y="1067"/>
                            <a:pt x="305" y="1143"/>
                          </a:cubicBezTo>
                          <a:lnTo>
                            <a:pt x="1235" y="1143"/>
                          </a:lnTo>
                          <a:cubicBezTo>
                            <a:pt x="1357" y="1067"/>
                            <a:pt x="1418" y="1021"/>
                            <a:pt x="1509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2" name="Google Shape;1832;p42"/>
                    <p:cNvSpPr/>
                    <p:nvPr/>
                  </p:nvSpPr>
                  <p:spPr>
                    <a:xfrm>
                      <a:off x="2347650" y="583317"/>
                      <a:ext cx="4666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74" extrusionOk="0">
                          <a:moveTo>
                            <a:pt x="321" y="1"/>
                          </a:moveTo>
                          <a:cubicBezTo>
                            <a:pt x="214" y="77"/>
                            <a:pt x="153" y="138"/>
                            <a:pt x="46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68" y="1082"/>
                            <a:pt x="260" y="1174"/>
                          </a:cubicBezTo>
                          <a:lnTo>
                            <a:pt x="1220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8" y="138"/>
                            <a:pt x="1357" y="7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3" name="Google Shape;1833;p42"/>
                    <p:cNvSpPr/>
                    <p:nvPr/>
                  </p:nvSpPr>
                  <p:spPr>
                    <a:xfrm>
                      <a:off x="2394284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16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3" y="1082"/>
                            <a:pt x="259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56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4" name="Google Shape;1834;p42"/>
                    <p:cNvSpPr/>
                    <p:nvPr/>
                  </p:nvSpPr>
                  <p:spPr>
                    <a:xfrm>
                      <a:off x="2441378" y="583317"/>
                      <a:ext cx="4617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31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52" y="1082"/>
                            <a:pt x="274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8" y="945"/>
                          </a:cubicBezTo>
                          <a:lnTo>
                            <a:pt x="1508" y="214"/>
                          </a:lnTo>
                          <a:cubicBezTo>
                            <a:pt x="1402" y="138"/>
                            <a:pt x="1341" y="77"/>
                            <a:pt x="124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5" name="Google Shape;1835;p42"/>
                    <p:cNvSpPr/>
                    <p:nvPr/>
                  </p:nvSpPr>
                  <p:spPr>
                    <a:xfrm>
                      <a:off x="2488930" y="583317"/>
                      <a:ext cx="45716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38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68" y="1082"/>
                            <a:pt x="274" y="1174"/>
                          </a:cubicBezTo>
                          <a:lnTo>
                            <a:pt x="1234" y="1174"/>
                          </a:lnTo>
                          <a:cubicBezTo>
                            <a:pt x="1326" y="1082"/>
                            <a:pt x="1387" y="1052"/>
                            <a:pt x="1493" y="945"/>
                          </a:cubicBezTo>
                          <a:lnTo>
                            <a:pt x="1478" y="214"/>
                          </a:lnTo>
                          <a:cubicBezTo>
                            <a:pt x="1371" y="138"/>
                            <a:pt x="1310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6" name="Google Shape;1836;p42"/>
                    <p:cNvSpPr/>
                    <p:nvPr/>
                  </p:nvSpPr>
                  <p:spPr>
                    <a:xfrm>
                      <a:off x="2534616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38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37" y="1052"/>
                            <a:pt x="198" y="1082"/>
                            <a:pt x="305" y="1174"/>
                          </a:cubicBezTo>
                          <a:lnTo>
                            <a:pt x="1265" y="1174"/>
                          </a:lnTo>
                          <a:cubicBezTo>
                            <a:pt x="1356" y="1082"/>
                            <a:pt x="1417" y="1052"/>
                            <a:pt x="1524" y="945"/>
                          </a:cubicBezTo>
                          <a:lnTo>
                            <a:pt x="1509" y="214"/>
                          </a:lnTo>
                          <a:cubicBezTo>
                            <a:pt x="1402" y="138"/>
                            <a:pt x="1341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7" name="Google Shape;1837;p42"/>
                    <p:cNvSpPr/>
                    <p:nvPr/>
                  </p:nvSpPr>
                  <p:spPr>
                    <a:xfrm>
                      <a:off x="2582168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92" y="138"/>
                            <a:pt x="0" y="214"/>
                          </a:cubicBezTo>
                          <a:lnTo>
                            <a:pt x="16" y="945"/>
                          </a:lnTo>
                          <a:cubicBezTo>
                            <a:pt x="122" y="1052"/>
                            <a:pt x="183" y="1082"/>
                            <a:pt x="305" y="1174"/>
                          </a:cubicBezTo>
                          <a:lnTo>
                            <a:pt x="1250" y="1174"/>
                          </a:lnTo>
                          <a:cubicBezTo>
                            <a:pt x="1341" y="1082"/>
                            <a:pt x="1417" y="1052"/>
                            <a:pt x="1524" y="945"/>
                          </a:cubicBezTo>
                          <a:lnTo>
                            <a:pt x="1478" y="214"/>
                          </a:lnTo>
                          <a:cubicBezTo>
                            <a:pt x="1372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8" name="Google Shape;1838;p42"/>
                    <p:cNvSpPr/>
                    <p:nvPr/>
                  </p:nvSpPr>
                  <p:spPr>
                    <a:xfrm>
                      <a:off x="2345324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20" y="0"/>
                          </a:moveTo>
                          <a:cubicBezTo>
                            <a:pt x="214" y="92"/>
                            <a:pt x="153" y="138"/>
                            <a:pt x="4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75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17" y="1097"/>
                            <a:pt x="1524" y="1006"/>
                          </a:cubicBezTo>
                          <a:lnTo>
                            <a:pt x="1539" y="229"/>
                          </a:lnTo>
                          <a:cubicBezTo>
                            <a:pt x="1448" y="138"/>
                            <a:pt x="1387" y="92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39" name="Google Shape;1839;p42"/>
                    <p:cNvSpPr/>
                    <p:nvPr/>
                  </p:nvSpPr>
                  <p:spPr>
                    <a:xfrm>
                      <a:off x="2839514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14" y="1"/>
                          </a:moveTo>
                          <a:cubicBezTo>
                            <a:pt x="138" y="62"/>
                            <a:pt x="77" y="107"/>
                            <a:pt x="1" y="184"/>
                          </a:cubicBezTo>
                          <a:lnTo>
                            <a:pt x="92" y="763"/>
                          </a:lnTo>
                          <a:cubicBezTo>
                            <a:pt x="199" y="823"/>
                            <a:pt x="244" y="869"/>
                            <a:pt x="366" y="945"/>
                          </a:cubicBezTo>
                          <a:lnTo>
                            <a:pt x="1204" y="945"/>
                          </a:lnTo>
                          <a:cubicBezTo>
                            <a:pt x="1280" y="884"/>
                            <a:pt x="1341" y="839"/>
                            <a:pt x="1418" y="763"/>
                          </a:cubicBezTo>
                          <a:lnTo>
                            <a:pt x="1311" y="184"/>
                          </a:lnTo>
                          <a:cubicBezTo>
                            <a:pt x="1204" y="123"/>
                            <a:pt x="1143" y="77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0" name="Google Shape;1840;p42"/>
                    <p:cNvSpPr/>
                    <p:nvPr/>
                  </p:nvSpPr>
                  <p:spPr>
                    <a:xfrm>
                      <a:off x="2801295" y="336681"/>
                      <a:ext cx="44309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0" y="168"/>
                          </a:cubicBezTo>
                          <a:lnTo>
                            <a:pt x="76" y="778"/>
                          </a:lnTo>
                          <a:lnTo>
                            <a:pt x="351" y="976"/>
                          </a:lnTo>
                          <a:lnTo>
                            <a:pt x="1219" y="976"/>
                          </a:lnTo>
                          <a:cubicBezTo>
                            <a:pt x="1311" y="900"/>
                            <a:pt x="1341" y="854"/>
                            <a:pt x="1448" y="778"/>
                          </a:cubicBezTo>
                          <a:lnTo>
                            <a:pt x="1341" y="168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1" name="Google Shape;1841;p42"/>
                    <p:cNvSpPr/>
                    <p:nvPr/>
                  </p:nvSpPr>
                  <p:spPr>
                    <a:xfrm>
                      <a:off x="2843707" y="336681"/>
                      <a:ext cx="44798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97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92"/>
                            <a:pt x="1" y="168"/>
                          </a:cubicBezTo>
                          <a:lnTo>
                            <a:pt x="92" y="778"/>
                          </a:lnTo>
                          <a:lnTo>
                            <a:pt x="382" y="976"/>
                          </a:lnTo>
                          <a:lnTo>
                            <a:pt x="1235" y="976"/>
                          </a:lnTo>
                          <a:cubicBezTo>
                            <a:pt x="1326" y="900"/>
                            <a:pt x="1387" y="854"/>
                            <a:pt x="1463" y="778"/>
                          </a:cubicBezTo>
                          <a:lnTo>
                            <a:pt x="1357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2" name="Google Shape;1842;p42"/>
                    <p:cNvSpPr/>
                    <p:nvPr/>
                  </p:nvSpPr>
                  <p:spPr>
                    <a:xfrm>
                      <a:off x="2805946" y="367006"/>
                      <a:ext cx="4479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06" extrusionOk="0">
                          <a:moveTo>
                            <a:pt x="229" y="0"/>
                          </a:moveTo>
                          <a:cubicBezTo>
                            <a:pt x="123" y="76"/>
                            <a:pt x="92" y="122"/>
                            <a:pt x="1" y="198"/>
                          </a:cubicBezTo>
                          <a:lnTo>
                            <a:pt x="92" y="823"/>
                          </a:lnTo>
                          <a:lnTo>
                            <a:pt x="382" y="1006"/>
                          </a:lnTo>
                          <a:lnTo>
                            <a:pt x="1235" y="1006"/>
                          </a:lnTo>
                          <a:cubicBezTo>
                            <a:pt x="1326" y="930"/>
                            <a:pt x="1372" y="899"/>
                            <a:pt x="1463" y="823"/>
                          </a:cubicBezTo>
                          <a:lnTo>
                            <a:pt x="1372" y="198"/>
                          </a:lnTo>
                          <a:lnTo>
                            <a:pt x="108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3" name="Google Shape;1843;p42"/>
                    <p:cNvSpPr/>
                    <p:nvPr/>
                  </p:nvSpPr>
                  <p:spPr>
                    <a:xfrm>
                      <a:off x="2848847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22"/>
                            <a:pt x="0" y="198"/>
                          </a:cubicBezTo>
                          <a:lnTo>
                            <a:pt x="92" y="823"/>
                          </a:lnTo>
                          <a:lnTo>
                            <a:pt x="381" y="1006"/>
                          </a:lnTo>
                          <a:lnTo>
                            <a:pt x="1234" y="1006"/>
                          </a:lnTo>
                          <a:cubicBezTo>
                            <a:pt x="1341" y="930"/>
                            <a:pt x="1372" y="899"/>
                            <a:pt x="1463" y="823"/>
                          </a:cubicBezTo>
                          <a:lnTo>
                            <a:pt x="1356" y="198"/>
                          </a:lnTo>
                          <a:cubicBezTo>
                            <a:pt x="1234" y="122"/>
                            <a:pt x="1189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4" name="Google Shape;1844;p42"/>
                    <p:cNvSpPr/>
                    <p:nvPr/>
                  </p:nvSpPr>
                  <p:spPr>
                    <a:xfrm>
                      <a:off x="2342999" y="658838"/>
                      <a:ext cx="4850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266" extrusionOk="0">
                          <a:moveTo>
                            <a:pt x="351" y="1"/>
                          </a:moveTo>
                          <a:cubicBezTo>
                            <a:pt x="214" y="107"/>
                            <a:pt x="153" y="138"/>
                            <a:pt x="46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75" y="1265"/>
                          </a:cubicBezTo>
                          <a:lnTo>
                            <a:pt x="1234" y="1265"/>
                          </a:lnTo>
                          <a:cubicBezTo>
                            <a:pt x="1372" y="1189"/>
                            <a:pt x="1433" y="1128"/>
                            <a:pt x="1539" y="1037"/>
                          </a:cubicBezTo>
                          <a:lnTo>
                            <a:pt x="1585" y="229"/>
                          </a:lnTo>
                          <a:cubicBezTo>
                            <a:pt x="1463" y="153"/>
                            <a:pt x="1417" y="10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5" name="Google Shape;1845;p42"/>
                    <p:cNvSpPr/>
                    <p:nvPr/>
                  </p:nvSpPr>
                  <p:spPr>
                    <a:xfrm>
                      <a:off x="280967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107" y="123"/>
                            <a:pt x="1" y="199"/>
                          </a:cubicBezTo>
                          <a:lnTo>
                            <a:pt x="107" y="854"/>
                          </a:lnTo>
                          <a:lnTo>
                            <a:pt x="381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402" y="930"/>
                            <a:pt x="1494" y="854"/>
                          </a:cubicBezTo>
                          <a:lnTo>
                            <a:pt x="1402" y="199"/>
                          </a:lnTo>
                          <a:cubicBezTo>
                            <a:pt x="1280" y="123"/>
                            <a:pt x="1219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6" name="Google Shape;1846;p42"/>
                    <p:cNvSpPr/>
                    <p:nvPr/>
                  </p:nvSpPr>
                  <p:spPr>
                    <a:xfrm>
                      <a:off x="285349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92" y="854"/>
                          </a:lnTo>
                          <a:lnTo>
                            <a:pt x="382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387" y="930"/>
                            <a:pt x="1494" y="854"/>
                          </a:cubicBezTo>
                          <a:lnTo>
                            <a:pt x="1372" y="199"/>
                          </a:lnTo>
                          <a:lnTo>
                            <a:pt x="108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7" name="Google Shape;1847;p42"/>
                    <p:cNvSpPr/>
                    <p:nvPr/>
                  </p:nvSpPr>
                  <p:spPr>
                    <a:xfrm>
                      <a:off x="2340184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36" y="1"/>
                          </a:moveTo>
                          <a:cubicBezTo>
                            <a:pt x="229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08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387" y="1220"/>
                            <a:pt x="1464" y="1174"/>
                            <a:pt x="1585" y="1067"/>
                          </a:cubicBezTo>
                          <a:lnTo>
                            <a:pt x="1616" y="260"/>
                          </a:lnTo>
                          <a:cubicBezTo>
                            <a:pt x="1525" y="153"/>
                            <a:pt x="1448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8" name="Google Shape;1848;p42"/>
                    <p:cNvSpPr/>
                    <p:nvPr/>
                  </p:nvSpPr>
                  <p:spPr>
                    <a:xfrm>
                      <a:off x="2640431" y="443934"/>
                      <a:ext cx="4433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53"/>
                          </a:lnTo>
                          <a:cubicBezTo>
                            <a:pt x="123" y="929"/>
                            <a:pt x="184" y="975"/>
                            <a:pt x="306" y="1051"/>
                          </a:cubicBezTo>
                          <a:lnTo>
                            <a:pt x="1189" y="1051"/>
                          </a:lnTo>
                          <a:cubicBezTo>
                            <a:pt x="1296" y="975"/>
                            <a:pt x="1342" y="929"/>
                            <a:pt x="1448" y="85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49" name="Google Shape;1849;p42"/>
                    <p:cNvSpPr/>
                    <p:nvPr/>
                  </p:nvSpPr>
                  <p:spPr>
                    <a:xfrm>
                      <a:off x="268379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62" y="853"/>
                          </a:lnTo>
                          <a:lnTo>
                            <a:pt x="351" y="1051"/>
                          </a:lnTo>
                          <a:lnTo>
                            <a:pt x="1250" y="1051"/>
                          </a:lnTo>
                          <a:cubicBezTo>
                            <a:pt x="1342" y="975"/>
                            <a:pt x="1403" y="929"/>
                            <a:pt x="1494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50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0" name="Google Shape;1850;p42"/>
                    <p:cNvSpPr/>
                    <p:nvPr/>
                  </p:nvSpPr>
                  <p:spPr>
                    <a:xfrm>
                      <a:off x="2727610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7" y="1051"/>
                          </a:lnTo>
                          <a:lnTo>
                            <a:pt x="1266" y="1051"/>
                          </a:lnTo>
                          <a:cubicBezTo>
                            <a:pt x="1357" y="975"/>
                            <a:pt x="1418" y="929"/>
                            <a:pt x="1509" y="853"/>
                          </a:cubicBezTo>
                          <a:lnTo>
                            <a:pt x="1433" y="198"/>
                          </a:lnTo>
                          <a:cubicBezTo>
                            <a:pt x="1311" y="122"/>
                            <a:pt x="1266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1" name="Google Shape;1851;p42"/>
                    <p:cNvSpPr/>
                    <p:nvPr/>
                  </p:nvSpPr>
                  <p:spPr>
                    <a:xfrm>
                      <a:off x="277237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29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6" y="1051"/>
                          </a:lnTo>
                          <a:lnTo>
                            <a:pt x="1265" y="1051"/>
                          </a:lnTo>
                          <a:cubicBezTo>
                            <a:pt x="1341" y="975"/>
                            <a:pt x="1402" y="929"/>
                            <a:pt x="1494" y="853"/>
                          </a:cubicBezTo>
                          <a:lnTo>
                            <a:pt x="1402" y="198"/>
                          </a:lnTo>
                          <a:cubicBezTo>
                            <a:pt x="1296" y="122"/>
                            <a:pt x="1220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2" name="Google Shape;1852;p42"/>
                    <p:cNvSpPr/>
                    <p:nvPr/>
                  </p:nvSpPr>
                  <p:spPr>
                    <a:xfrm>
                      <a:off x="2641838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60" y="1"/>
                          </a:moveTo>
                          <a:cubicBezTo>
                            <a:pt x="153" y="92"/>
                            <a:pt x="107" y="138"/>
                            <a:pt x="1" y="214"/>
                          </a:cubicBezTo>
                          <a:lnTo>
                            <a:pt x="46" y="900"/>
                          </a:lnTo>
                          <a:cubicBezTo>
                            <a:pt x="153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33" y="214"/>
                          </a:lnTo>
                          <a:cubicBezTo>
                            <a:pt x="1326" y="138"/>
                            <a:pt x="126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3" name="Google Shape;1853;p42"/>
                    <p:cNvSpPr/>
                    <p:nvPr/>
                  </p:nvSpPr>
                  <p:spPr>
                    <a:xfrm>
                      <a:off x="2687065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46" y="900"/>
                          </a:lnTo>
                          <a:cubicBezTo>
                            <a:pt x="168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4" name="Google Shape;1854;p42"/>
                    <p:cNvSpPr/>
                    <p:nvPr/>
                  </p:nvSpPr>
                  <p:spPr>
                    <a:xfrm>
                      <a:off x="2731343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4" y="976"/>
                            <a:pt x="245" y="1021"/>
                            <a:pt x="351" y="1098"/>
                          </a:cubicBezTo>
                          <a:lnTo>
                            <a:pt x="1265" y="1098"/>
                          </a:lnTo>
                          <a:cubicBezTo>
                            <a:pt x="1372" y="1037"/>
                            <a:pt x="1418" y="976"/>
                            <a:pt x="1524" y="900"/>
                          </a:cubicBezTo>
                          <a:lnTo>
                            <a:pt x="1448" y="214"/>
                          </a:lnTo>
                          <a:cubicBezTo>
                            <a:pt x="1326" y="138"/>
                            <a:pt x="1250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5" name="Google Shape;1855;p42"/>
                    <p:cNvSpPr/>
                    <p:nvPr/>
                  </p:nvSpPr>
                  <p:spPr>
                    <a:xfrm>
                      <a:off x="2776111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3" y="976"/>
                            <a:pt x="244" y="1021"/>
                            <a:pt x="351" y="1098"/>
                          </a:cubicBezTo>
                          <a:lnTo>
                            <a:pt x="1280" y="1098"/>
                          </a:lnTo>
                          <a:cubicBezTo>
                            <a:pt x="1372" y="1037"/>
                            <a:pt x="1433" y="976"/>
                            <a:pt x="1524" y="900"/>
                          </a:cubicBezTo>
                          <a:lnTo>
                            <a:pt x="1433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6" name="Google Shape;1856;p42"/>
                    <p:cNvSpPr/>
                    <p:nvPr/>
                  </p:nvSpPr>
                  <p:spPr>
                    <a:xfrm>
                      <a:off x="2644164" y="511529"/>
                      <a:ext cx="4620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46" y="914"/>
                          </a:lnTo>
                          <a:cubicBezTo>
                            <a:pt x="153" y="991"/>
                            <a:pt x="214" y="1052"/>
                            <a:pt x="336" y="1128"/>
                          </a:cubicBezTo>
                          <a:lnTo>
                            <a:pt x="1265" y="1128"/>
                          </a:lnTo>
                          <a:cubicBezTo>
                            <a:pt x="1357" y="1052"/>
                            <a:pt x="1418" y="991"/>
                            <a:pt x="1509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81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7" name="Google Shape;1857;p42"/>
                    <p:cNvSpPr/>
                    <p:nvPr/>
                  </p:nvSpPr>
                  <p:spPr>
                    <a:xfrm>
                      <a:off x="2690339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244" y="0"/>
                          </a:moveTo>
                          <a:cubicBezTo>
                            <a:pt x="152" y="76"/>
                            <a:pt x="92" y="137"/>
                            <a:pt x="0" y="214"/>
                          </a:cubicBezTo>
                          <a:lnTo>
                            <a:pt x="61" y="914"/>
                          </a:lnTo>
                          <a:cubicBezTo>
                            <a:pt x="168" y="991"/>
                            <a:pt x="229" y="1052"/>
                            <a:pt x="335" y="1128"/>
                          </a:cubicBezTo>
                          <a:lnTo>
                            <a:pt x="1249" y="1128"/>
                          </a:lnTo>
                          <a:cubicBezTo>
                            <a:pt x="1356" y="1052"/>
                            <a:pt x="1417" y="991"/>
                            <a:pt x="1508" y="914"/>
                          </a:cubicBezTo>
                          <a:lnTo>
                            <a:pt x="1432" y="214"/>
                          </a:lnTo>
                          <a:cubicBezTo>
                            <a:pt x="1310" y="122"/>
                            <a:pt x="1265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8" name="Google Shape;1858;p42"/>
                    <p:cNvSpPr/>
                    <p:nvPr/>
                  </p:nvSpPr>
                  <p:spPr>
                    <a:xfrm>
                      <a:off x="2735077" y="511529"/>
                      <a:ext cx="4666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77" y="914"/>
                          </a:lnTo>
                          <a:cubicBezTo>
                            <a:pt x="199" y="991"/>
                            <a:pt x="245" y="1052"/>
                            <a:pt x="366" y="1128"/>
                          </a:cubicBezTo>
                          <a:lnTo>
                            <a:pt x="1281" y="1128"/>
                          </a:lnTo>
                          <a:cubicBezTo>
                            <a:pt x="1372" y="1052"/>
                            <a:pt x="1433" y="991"/>
                            <a:pt x="1524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59" name="Google Shape;1859;p42"/>
                    <p:cNvSpPr/>
                    <p:nvPr/>
                  </p:nvSpPr>
                  <p:spPr>
                    <a:xfrm>
                      <a:off x="2780303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62" y="914"/>
                          </a:lnTo>
                          <a:cubicBezTo>
                            <a:pt x="199" y="991"/>
                            <a:pt x="260" y="1052"/>
                            <a:pt x="382" y="1128"/>
                          </a:cubicBezTo>
                          <a:lnTo>
                            <a:pt x="1296" y="1128"/>
                          </a:lnTo>
                          <a:cubicBezTo>
                            <a:pt x="1387" y="1052"/>
                            <a:pt x="1448" y="991"/>
                            <a:pt x="1539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0" name="Google Shape;1860;p42"/>
                    <p:cNvSpPr/>
                    <p:nvPr/>
                  </p:nvSpPr>
                  <p:spPr>
                    <a:xfrm>
                      <a:off x="2647438" y="546964"/>
                      <a:ext cx="4571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43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37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53" y="1021"/>
                            <a:pt x="198" y="1067"/>
                            <a:pt x="320" y="1143"/>
                          </a:cubicBezTo>
                          <a:lnTo>
                            <a:pt x="1250" y="1143"/>
                          </a:lnTo>
                          <a:cubicBezTo>
                            <a:pt x="1341" y="1067"/>
                            <a:pt x="1402" y="1021"/>
                            <a:pt x="1494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1" name="Google Shape;1861;p42"/>
                    <p:cNvSpPr/>
                    <p:nvPr/>
                  </p:nvSpPr>
                  <p:spPr>
                    <a:xfrm>
                      <a:off x="2693124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61" y="945"/>
                          </a:lnTo>
                          <a:cubicBezTo>
                            <a:pt x="183" y="1021"/>
                            <a:pt x="229" y="1067"/>
                            <a:pt x="351" y="1143"/>
                          </a:cubicBezTo>
                          <a:lnTo>
                            <a:pt x="1280" y="1143"/>
                          </a:lnTo>
                          <a:cubicBezTo>
                            <a:pt x="1372" y="1067"/>
                            <a:pt x="1433" y="1021"/>
                            <a:pt x="1524" y="945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2" name="Google Shape;1862;p42"/>
                    <p:cNvSpPr/>
                    <p:nvPr/>
                  </p:nvSpPr>
                  <p:spPr>
                    <a:xfrm>
                      <a:off x="2738810" y="546964"/>
                      <a:ext cx="4758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43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77" y="945"/>
                          </a:lnTo>
                          <a:cubicBezTo>
                            <a:pt x="183" y="1021"/>
                            <a:pt x="260" y="1067"/>
                            <a:pt x="382" y="1143"/>
                          </a:cubicBezTo>
                          <a:lnTo>
                            <a:pt x="1311" y="1143"/>
                          </a:lnTo>
                          <a:cubicBezTo>
                            <a:pt x="1402" y="1067"/>
                            <a:pt x="1463" y="1021"/>
                            <a:pt x="1555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80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3" name="Google Shape;1863;p42"/>
                    <p:cNvSpPr/>
                    <p:nvPr/>
                  </p:nvSpPr>
                  <p:spPr>
                    <a:xfrm>
                      <a:off x="2784037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107" y="945"/>
                          </a:lnTo>
                          <a:cubicBezTo>
                            <a:pt x="214" y="1021"/>
                            <a:pt x="290" y="1067"/>
                            <a:pt x="412" y="1143"/>
                          </a:cubicBezTo>
                          <a:lnTo>
                            <a:pt x="1341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94" y="214"/>
                          </a:lnTo>
                          <a:cubicBezTo>
                            <a:pt x="1372" y="122"/>
                            <a:pt x="1296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4" name="Google Shape;1864;p42"/>
                    <p:cNvSpPr/>
                    <p:nvPr/>
                  </p:nvSpPr>
                  <p:spPr>
                    <a:xfrm>
                      <a:off x="2648356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29" y="1082"/>
                            <a:pt x="351" y="1174"/>
                          </a:cubicBezTo>
                          <a:lnTo>
                            <a:pt x="1296" y="1174"/>
                          </a:lnTo>
                          <a:cubicBezTo>
                            <a:pt x="1418" y="1082"/>
                            <a:pt x="1464" y="1052"/>
                            <a:pt x="157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2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5" name="Google Shape;1865;p42"/>
                    <p:cNvSpPr/>
                    <p:nvPr/>
                  </p:nvSpPr>
                  <p:spPr>
                    <a:xfrm>
                      <a:off x="2695450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44" y="1082"/>
                            <a:pt x="366" y="1174"/>
                          </a:cubicBezTo>
                          <a:lnTo>
                            <a:pt x="1311" y="1174"/>
                          </a:lnTo>
                          <a:cubicBezTo>
                            <a:pt x="1418" y="1082"/>
                            <a:pt x="1463" y="1052"/>
                            <a:pt x="1570" y="945"/>
                          </a:cubicBezTo>
                          <a:lnTo>
                            <a:pt x="1494" y="214"/>
                          </a:lnTo>
                          <a:cubicBezTo>
                            <a:pt x="1372" y="138"/>
                            <a:pt x="1326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6" name="Google Shape;1866;p42"/>
                    <p:cNvSpPr/>
                    <p:nvPr/>
                  </p:nvSpPr>
                  <p:spPr>
                    <a:xfrm>
                      <a:off x="2742084" y="583317"/>
                      <a:ext cx="4850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76" y="945"/>
                          </a:lnTo>
                          <a:cubicBezTo>
                            <a:pt x="198" y="1052"/>
                            <a:pt x="275" y="1082"/>
                            <a:pt x="381" y="1174"/>
                          </a:cubicBezTo>
                          <a:lnTo>
                            <a:pt x="1341" y="1174"/>
                          </a:lnTo>
                          <a:cubicBezTo>
                            <a:pt x="1432" y="1082"/>
                            <a:pt x="1493" y="1052"/>
                            <a:pt x="1585" y="945"/>
                          </a:cubicBezTo>
                          <a:lnTo>
                            <a:pt x="1493" y="214"/>
                          </a:lnTo>
                          <a:cubicBezTo>
                            <a:pt x="1372" y="138"/>
                            <a:pt x="1326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7" name="Google Shape;1867;p42"/>
                    <p:cNvSpPr/>
                    <p:nvPr/>
                  </p:nvSpPr>
                  <p:spPr>
                    <a:xfrm>
                      <a:off x="2650223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92" y="138"/>
                            <a:pt x="1" y="229"/>
                          </a:cubicBezTo>
                          <a:lnTo>
                            <a:pt x="62" y="1006"/>
                          </a:lnTo>
                          <a:cubicBezTo>
                            <a:pt x="168" y="1097"/>
                            <a:pt x="245" y="1143"/>
                            <a:pt x="366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509" y="1097"/>
                            <a:pt x="1601" y="1006"/>
                          </a:cubicBezTo>
                          <a:lnTo>
                            <a:pt x="1540" y="229"/>
                          </a:lnTo>
                          <a:cubicBezTo>
                            <a:pt x="1433" y="138"/>
                            <a:pt x="1372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868" name="Google Shape;1868;p42"/>
                    <p:cNvSpPr/>
                    <p:nvPr/>
                  </p:nvSpPr>
                  <p:spPr>
                    <a:xfrm>
                      <a:off x="2653497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275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83" y="1113"/>
                            <a:pt x="259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33" y="1189"/>
                            <a:pt x="1509" y="1128"/>
                            <a:pt x="1600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6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869" name="Google Shape;1869;p42"/>
                    <p:cNvGrpSpPr/>
                    <p:nvPr/>
                  </p:nvGrpSpPr>
                  <p:grpSpPr>
                    <a:xfrm>
                      <a:off x="2077238" y="195890"/>
                      <a:ext cx="274635" cy="234090"/>
                      <a:chOff x="2077238" y="195890"/>
                      <a:chExt cx="274635" cy="234090"/>
                    </a:xfrm>
                  </p:grpSpPr>
                  <p:sp>
                    <p:nvSpPr>
                      <p:cNvPr id="1870" name="Google Shape;1870;p42"/>
                      <p:cNvSpPr/>
                      <p:nvPr/>
                    </p:nvSpPr>
                    <p:spPr>
                      <a:xfrm>
                        <a:off x="2112673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66" y="1"/>
                            </a:moveTo>
                            <a:cubicBezTo>
                              <a:pt x="260" y="46"/>
                              <a:pt x="199" y="92"/>
                              <a:pt x="10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81" y="92"/>
                              <a:pt x="1220" y="46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1" name="Google Shape;1871;p42"/>
                      <p:cNvSpPr/>
                      <p:nvPr/>
                    </p:nvSpPr>
                    <p:spPr>
                      <a:xfrm>
                        <a:off x="2152300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36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65" y="92"/>
                              <a:pt x="1220" y="46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2" name="Google Shape;1872;p42"/>
                      <p:cNvSpPr/>
                      <p:nvPr/>
                    </p:nvSpPr>
                    <p:spPr>
                      <a:xfrm>
                        <a:off x="2193334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21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06" y="839"/>
                            </a:lnTo>
                            <a:cubicBezTo>
                              <a:pt x="1098" y="778"/>
                              <a:pt x="1159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19" y="92"/>
                              <a:pt x="1174" y="46"/>
                              <a:pt x="111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3" name="Google Shape;1873;p42"/>
                      <p:cNvSpPr/>
                      <p:nvPr/>
                    </p:nvSpPr>
                    <p:spPr>
                      <a:xfrm>
                        <a:off x="2232502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8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77" y="732"/>
                              <a:pt x="122" y="778"/>
                              <a:pt x="198" y="839"/>
                            </a:cubicBezTo>
                            <a:lnTo>
                              <a:pt x="1006" y="839"/>
                            </a:lnTo>
                            <a:cubicBezTo>
                              <a:pt x="1097" y="778"/>
                              <a:pt x="1158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89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4" name="Google Shape;1874;p42"/>
                      <p:cNvSpPr/>
                      <p:nvPr/>
                    </p:nvSpPr>
                    <p:spPr>
                      <a:xfrm>
                        <a:off x="2272129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9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5" name="Google Shape;1875;p42"/>
                      <p:cNvSpPr/>
                      <p:nvPr/>
                    </p:nvSpPr>
                    <p:spPr>
                      <a:xfrm>
                        <a:off x="2311756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275" y="1"/>
                            </a:moveTo>
                            <a:cubicBezTo>
                              <a:pt x="183" y="46"/>
                              <a:pt x="122" y="92"/>
                              <a:pt x="31" y="153"/>
                            </a:cubicBezTo>
                            <a:lnTo>
                              <a:pt x="1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8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6" name="Google Shape;1876;p42"/>
                      <p:cNvSpPr/>
                      <p:nvPr/>
                    </p:nvSpPr>
                    <p:spPr>
                      <a:xfrm>
                        <a:off x="2108021" y="222482"/>
                        <a:ext cx="41983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884" extrusionOk="0">
                            <a:moveTo>
                              <a:pt x="366" y="0"/>
                            </a:moveTo>
                            <a:cubicBezTo>
                              <a:pt x="259" y="61"/>
                              <a:pt x="198" y="91"/>
                              <a:pt x="107" y="152"/>
                            </a:cubicBezTo>
                            <a:lnTo>
                              <a:pt x="0" y="701"/>
                            </a:lnTo>
                            <a:cubicBezTo>
                              <a:pt x="77" y="777"/>
                              <a:pt x="138" y="823"/>
                              <a:pt x="214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72" y="152"/>
                            </a:lnTo>
                            <a:cubicBezTo>
                              <a:pt x="1295" y="91"/>
                              <a:pt x="1250" y="61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7" name="Google Shape;1877;p42"/>
                      <p:cNvSpPr/>
                      <p:nvPr/>
                    </p:nvSpPr>
                    <p:spPr>
                      <a:xfrm>
                        <a:off x="2148566" y="222482"/>
                        <a:ext cx="4201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884" extrusionOk="0">
                            <a:moveTo>
                              <a:pt x="336" y="0"/>
                            </a:moveTo>
                            <a:cubicBezTo>
                              <a:pt x="229" y="61"/>
                              <a:pt x="169" y="91"/>
                              <a:pt x="77" y="152"/>
                            </a:cubicBezTo>
                            <a:lnTo>
                              <a:pt x="1" y="701"/>
                            </a:lnTo>
                            <a:cubicBezTo>
                              <a:pt x="77" y="777"/>
                              <a:pt x="123" y="823"/>
                              <a:pt x="199" y="884"/>
                            </a:cubicBezTo>
                            <a:lnTo>
                              <a:pt x="1022" y="884"/>
                            </a:lnTo>
                            <a:cubicBezTo>
                              <a:pt x="1144" y="808"/>
                              <a:pt x="1189" y="762"/>
                              <a:pt x="1296" y="701"/>
                            </a:cubicBezTo>
                            <a:lnTo>
                              <a:pt x="1372" y="152"/>
                            </a:lnTo>
                            <a:cubicBezTo>
                              <a:pt x="1266" y="91"/>
                              <a:pt x="1235" y="61"/>
                              <a:pt x="112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8" name="Google Shape;1878;p42"/>
                      <p:cNvSpPr/>
                      <p:nvPr/>
                    </p:nvSpPr>
                    <p:spPr>
                      <a:xfrm>
                        <a:off x="2188683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35" y="0"/>
                            </a:moveTo>
                            <a:cubicBezTo>
                              <a:pt x="229" y="61"/>
                              <a:pt x="168" y="91"/>
                              <a:pt x="76" y="152"/>
                            </a:cubicBezTo>
                            <a:lnTo>
                              <a:pt x="0" y="701"/>
                            </a:lnTo>
                            <a:cubicBezTo>
                              <a:pt x="76" y="777"/>
                              <a:pt x="137" y="823"/>
                              <a:pt x="214" y="884"/>
                            </a:cubicBezTo>
                            <a:lnTo>
                              <a:pt x="1021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56" y="152"/>
                            </a:lnTo>
                            <a:cubicBezTo>
                              <a:pt x="1280" y="91"/>
                              <a:pt x="1219" y="61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79" name="Google Shape;1879;p42"/>
                      <p:cNvSpPr/>
                      <p:nvPr/>
                    </p:nvSpPr>
                    <p:spPr>
                      <a:xfrm>
                        <a:off x="2228769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05" y="0"/>
                            </a:moveTo>
                            <a:cubicBezTo>
                              <a:pt x="214" y="61"/>
                              <a:pt x="153" y="91"/>
                              <a:pt x="61" y="152"/>
                            </a:cubicBezTo>
                            <a:lnTo>
                              <a:pt x="1" y="701"/>
                            </a:lnTo>
                            <a:cubicBezTo>
                              <a:pt x="92" y="777"/>
                              <a:pt x="153" y="823"/>
                              <a:pt x="229" y="884"/>
                            </a:cubicBezTo>
                            <a:lnTo>
                              <a:pt x="1052" y="884"/>
                            </a:lnTo>
                            <a:cubicBezTo>
                              <a:pt x="1143" y="808"/>
                              <a:pt x="1204" y="762"/>
                              <a:pt x="1296" y="701"/>
                            </a:cubicBezTo>
                            <a:lnTo>
                              <a:pt x="1357" y="152"/>
                            </a:lnTo>
                            <a:cubicBezTo>
                              <a:pt x="1265" y="91"/>
                              <a:pt x="1219" y="61"/>
                              <a:pt x="111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0" name="Google Shape;1880;p42"/>
                      <p:cNvSpPr/>
                      <p:nvPr/>
                    </p:nvSpPr>
                    <p:spPr>
                      <a:xfrm>
                        <a:off x="2269804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305" y="0"/>
                            </a:moveTo>
                            <a:cubicBezTo>
                              <a:pt x="198" y="61"/>
                              <a:pt x="153" y="91"/>
                              <a:pt x="46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34" y="91"/>
                              <a:pt x="1173" y="61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1" name="Google Shape;1881;p42"/>
                      <p:cNvSpPr/>
                      <p:nvPr/>
                    </p:nvSpPr>
                    <p:spPr>
                      <a:xfrm>
                        <a:off x="2309431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275" y="0"/>
                            </a:moveTo>
                            <a:cubicBezTo>
                              <a:pt x="183" y="61"/>
                              <a:pt x="122" y="91"/>
                              <a:pt x="31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50" y="91"/>
                              <a:pt x="1189" y="61"/>
                              <a:pt x="10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2" name="Google Shape;1882;p42"/>
                      <p:cNvSpPr/>
                      <p:nvPr/>
                    </p:nvSpPr>
                    <p:spPr>
                      <a:xfrm>
                        <a:off x="2102881" y="249961"/>
                        <a:ext cx="4247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6" extrusionOk="0">
                            <a:moveTo>
                              <a:pt x="366" y="1"/>
                            </a:moveTo>
                            <a:cubicBezTo>
                              <a:pt x="260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37" y="915"/>
                            </a:lnTo>
                            <a:cubicBezTo>
                              <a:pt x="1128" y="839"/>
                              <a:pt x="1204" y="793"/>
                              <a:pt x="1296" y="748"/>
                            </a:cubicBezTo>
                            <a:lnTo>
                              <a:pt x="1387" y="169"/>
                            </a:lnTo>
                            <a:cubicBezTo>
                              <a:pt x="1311" y="92"/>
                              <a:pt x="1281" y="62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3" name="Google Shape;1883;p42"/>
                      <p:cNvSpPr/>
                      <p:nvPr/>
                    </p:nvSpPr>
                    <p:spPr>
                      <a:xfrm>
                        <a:off x="2144374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66" y="1"/>
                            </a:moveTo>
                            <a:cubicBezTo>
                              <a:pt x="245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22" y="915"/>
                            </a:lnTo>
                            <a:cubicBezTo>
                              <a:pt x="1144" y="839"/>
                              <a:pt x="1204" y="793"/>
                              <a:pt x="1296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4" name="Google Shape;1884;p42"/>
                      <p:cNvSpPr/>
                      <p:nvPr/>
                    </p:nvSpPr>
                    <p:spPr>
                      <a:xfrm>
                        <a:off x="2184950" y="249961"/>
                        <a:ext cx="4198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6" extrusionOk="0">
                            <a:moveTo>
                              <a:pt x="351" y="1"/>
                            </a:moveTo>
                            <a:cubicBezTo>
                              <a:pt x="229" y="77"/>
                              <a:pt x="183" y="108"/>
                              <a:pt x="77" y="169"/>
                            </a:cubicBezTo>
                            <a:lnTo>
                              <a:pt x="0" y="748"/>
                            </a:lnTo>
                            <a:cubicBezTo>
                              <a:pt x="77" y="824"/>
                              <a:pt x="137" y="854"/>
                              <a:pt x="214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72" y="169"/>
                            </a:lnTo>
                            <a:cubicBezTo>
                              <a:pt x="1280" y="92"/>
                              <a:pt x="1250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5" name="Google Shape;1885;p42"/>
                      <p:cNvSpPr/>
                      <p:nvPr/>
                    </p:nvSpPr>
                    <p:spPr>
                      <a:xfrm>
                        <a:off x="2225495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21" y="1"/>
                            </a:moveTo>
                            <a:cubicBezTo>
                              <a:pt x="199" y="77"/>
                              <a:pt x="153" y="108"/>
                              <a:pt x="47" y="169"/>
                            </a:cubicBezTo>
                            <a:lnTo>
                              <a:pt x="1" y="748"/>
                            </a:lnTo>
                            <a:cubicBezTo>
                              <a:pt x="92" y="824"/>
                              <a:pt x="123" y="854"/>
                              <a:pt x="229" y="915"/>
                            </a:cubicBezTo>
                            <a:lnTo>
                              <a:pt x="1037" y="915"/>
                            </a:lnTo>
                            <a:cubicBezTo>
                              <a:pt x="1159" y="839"/>
                              <a:pt x="1220" y="793"/>
                              <a:pt x="1311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4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6" name="Google Shape;1886;p42"/>
                      <p:cNvSpPr/>
                      <p:nvPr/>
                    </p:nvSpPr>
                    <p:spPr>
                      <a:xfrm>
                        <a:off x="2267478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305" y="1"/>
                            </a:moveTo>
                            <a:cubicBezTo>
                              <a:pt x="198" y="77"/>
                              <a:pt x="152" y="108"/>
                              <a:pt x="46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22" y="854"/>
                              <a:pt x="229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189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4" y="92"/>
                              <a:pt x="1173" y="62"/>
                              <a:pt x="111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7" name="Google Shape;1887;p42"/>
                      <p:cNvSpPr/>
                      <p:nvPr/>
                    </p:nvSpPr>
                    <p:spPr>
                      <a:xfrm>
                        <a:off x="2307564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290" y="1"/>
                            </a:moveTo>
                            <a:cubicBezTo>
                              <a:pt x="183" y="77"/>
                              <a:pt x="138" y="108"/>
                              <a:pt x="31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38" y="854"/>
                              <a:pt x="229" y="915"/>
                            </a:cubicBezTo>
                            <a:lnTo>
                              <a:pt x="1052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5" y="92"/>
                              <a:pt x="1204" y="62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8" name="Google Shape;1888;p42"/>
                      <p:cNvSpPr/>
                      <p:nvPr/>
                    </p:nvSpPr>
                    <p:spPr>
                      <a:xfrm>
                        <a:off x="2098229" y="277960"/>
                        <a:ext cx="43391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15" extrusionOk="0">
                            <a:moveTo>
                              <a:pt x="366" y="0"/>
                            </a:moveTo>
                            <a:cubicBezTo>
                              <a:pt x="275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417" y="168"/>
                            </a:lnTo>
                            <a:cubicBezTo>
                              <a:pt x="1341" y="107"/>
                              <a:pt x="1280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89" name="Google Shape;1889;p42"/>
                      <p:cNvSpPr/>
                      <p:nvPr/>
                    </p:nvSpPr>
                    <p:spPr>
                      <a:xfrm>
                        <a:off x="2139723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66" y="0"/>
                            </a:moveTo>
                            <a:cubicBezTo>
                              <a:pt x="259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50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0" name="Google Shape;1890;p42"/>
                      <p:cNvSpPr/>
                      <p:nvPr/>
                    </p:nvSpPr>
                    <p:spPr>
                      <a:xfrm>
                        <a:off x="2181217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68" y="107"/>
                              <a:pt x="77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22" y="838"/>
                              <a:pt x="229" y="914"/>
                            </a:cubicBezTo>
                            <a:lnTo>
                              <a:pt x="103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296" y="107"/>
                              <a:pt x="1250" y="76"/>
                              <a:pt x="115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1" name="Google Shape;1891;p42"/>
                      <p:cNvSpPr/>
                      <p:nvPr/>
                    </p:nvSpPr>
                    <p:spPr>
                      <a:xfrm>
                        <a:off x="2221762" y="277960"/>
                        <a:ext cx="4247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5" extrusionOk="0">
                            <a:moveTo>
                              <a:pt x="351" y="0"/>
                            </a:moveTo>
                            <a:cubicBezTo>
                              <a:pt x="230" y="76"/>
                              <a:pt x="169" y="107"/>
                              <a:pt x="77" y="168"/>
                            </a:cubicBezTo>
                            <a:lnTo>
                              <a:pt x="1" y="747"/>
                            </a:lnTo>
                            <a:cubicBezTo>
                              <a:pt x="92" y="792"/>
                              <a:pt x="138" y="838"/>
                              <a:pt x="230" y="914"/>
                            </a:cubicBezTo>
                            <a:lnTo>
                              <a:pt x="1068" y="914"/>
                            </a:lnTo>
                            <a:cubicBezTo>
                              <a:pt x="1189" y="838"/>
                              <a:pt x="1235" y="823"/>
                              <a:pt x="1342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66" y="76"/>
                              <a:pt x="11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2" name="Google Shape;1892;p42"/>
                      <p:cNvSpPr/>
                      <p:nvPr/>
                    </p:nvSpPr>
                    <p:spPr>
                      <a:xfrm>
                        <a:off x="2263745" y="277960"/>
                        <a:ext cx="4198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5" extrusionOk="0">
                            <a:moveTo>
                              <a:pt x="320" y="0"/>
                            </a:moveTo>
                            <a:cubicBezTo>
                              <a:pt x="214" y="76"/>
                              <a:pt x="153" y="107"/>
                              <a:pt x="6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89" y="838"/>
                              <a:pt x="1234" y="823"/>
                              <a:pt x="1341" y="747"/>
                            </a:cubicBezTo>
                            <a:lnTo>
                              <a:pt x="1371" y="168"/>
                            </a:lnTo>
                            <a:cubicBezTo>
                              <a:pt x="1280" y="107"/>
                              <a:pt x="1219" y="76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3" name="Google Shape;1893;p42"/>
                      <p:cNvSpPr/>
                      <p:nvPr/>
                    </p:nvSpPr>
                    <p:spPr>
                      <a:xfrm>
                        <a:off x="2305238" y="277960"/>
                        <a:ext cx="41524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915" extrusionOk="0">
                            <a:moveTo>
                              <a:pt x="290" y="0"/>
                            </a:moveTo>
                            <a:cubicBezTo>
                              <a:pt x="183" y="76"/>
                              <a:pt x="137" y="107"/>
                              <a:pt x="3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56" y="168"/>
                            </a:lnTo>
                            <a:cubicBezTo>
                              <a:pt x="1250" y="107"/>
                              <a:pt x="1219" y="76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4" name="Google Shape;1894;p42"/>
                      <p:cNvSpPr/>
                      <p:nvPr/>
                    </p:nvSpPr>
                    <p:spPr>
                      <a:xfrm>
                        <a:off x="2093578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4" y="62"/>
                              <a:pt x="213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76" y="823"/>
                              <a:pt x="137" y="869"/>
                              <a:pt x="213" y="945"/>
                            </a:cubicBezTo>
                            <a:lnTo>
                              <a:pt x="1051" y="945"/>
                            </a:lnTo>
                            <a:cubicBezTo>
                              <a:pt x="1143" y="884"/>
                              <a:pt x="1204" y="839"/>
                              <a:pt x="1310" y="763"/>
                            </a:cubicBezTo>
                            <a:lnTo>
                              <a:pt x="1417" y="184"/>
                            </a:lnTo>
                            <a:cubicBezTo>
                              <a:pt x="1341" y="123"/>
                              <a:pt x="1280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5" name="Google Shape;1895;p42"/>
                      <p:cNvSpPr/>
                      <p:nvPr/>
                    </p:nvSpPr>
                    <p:spPr>
                      <a:xfrm>
                        <a:off x="2135531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5" y="62"/>
                              <a:pt x="214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41" y="763"/>
                            </a:cubicBezTo>
                            <a:lnTo>
                              <a:pt x="1417" y="184"/>
                            </a:lnTo>
                            <a:cubicBezTo>
                              <a:pt x="1311" y="123"/>
                              <a:pt x="1265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6" name="Google Shape;1896;p42"/>
                      <p:cNvSpPr/>
                      <p:nvPr/>
                    </p:nvSpPr>
                    <p:spPr>
                      <a:xfrm>
                        <a:off x="2177024" y="306846"/>
                        <a:ext cx="42932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946" extrusionOk="0">
                            <a:moveTo>
                              <a:pt x="336" y="1"/>
                            </a:moveTo>
                            <a:cubicBezTo>
                              <a:pt x="244" y="62"/>
                              <a:pt x="183" y="107"/>
                              <a:pt x="77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26" y="763"/>
                            </a:cubicBezTo>
                            <a:lnTo>
                              <a:pt x="1402" y="184"/>
                            </a:lnTo>
                            <a:cubicBezTo>
                              <a:pt x="1311" y="123"/>
                              <a:pt x="128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7" name="Google Shape;1897;p42"/>
                      <p:cNvSpPr/>
                      <p:nvPr/>
                    </p:nvSpPr>
                    <p:spPr>
                      <a:xfrm>
                        <a:off x="2218977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68" y="107"/>
                              <a:pt x="77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311" y="123"/>
                              <a:pt x="125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8" name="Google Shape;1898;p42"/>
                      <p:cNvSpPr/>
                      <p:nvPr/>
                    </p:nvSpPr>
                    <p:spPr>
                      <a:xfrm>
                        <a:off x="2260930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107"/>
                              <a:pt x="62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899" name="Google Shape;1899;p42"/>
                      <p:cNvSpPr/>
                      <p:nvPr/>
                    </p:nvSpPr>
                    <p:spPr>
                      <a:xfrm>
                        <a:off x="2302913" y="306846"/>
                        <a:ext cx="4198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46" extrusionOk="0">
                            <a:moveTo>
                              <a:pt x="320" y="1"/>
                            </a:moveTo>
                            <a:cubicBezTo>
                              <a:pt x="213" y="62"/>
                              <a:pt x="152" y="107"/>
                              <a:pt x="61" y="184"/>
                            </a:cubicBezTo>
                            <a:lnTo>
                              <a:pt x="0" y="763"/>
                            </a:lnTo>
                            <a:cubicBezTo>
                              <a:pt x="91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3" y="884"/>
                              <a:pt x="1234" y="839"/>
                              <a:pt x="1326" y="763"/>
                            </a:cubicBezTo>
                            <a:lnTo>
                              <a:pt x="1371" y="184"/>
                            </a:lnTo>
                            <a:cubicBezTo>
                              <a:pt x="1280" y="123"/>
                              <a:pt x="1219" y="77"/>
                              <a:pt x="115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0" name="Google Shape;1900;p42"/>
                      <p:cNvSpPr/>
                      <p:nvPr/>
                    </p:nvSpPr>
                    <p:spPr>
                      <a:xfrm>
                        <a:off x="2087978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96" y="1"/>
                            </a:moveTo>
                            <a:cubicBezTo>
                              <a:pt x="275" y="62"/>
                              <a:pt x="229" y="92"/>
                              <a:pt x="107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22" y="900"/>
                              <a:pt x="229" y="976"/>
                            </a:cubicBezTo>
                            <a:lnTo>
                              <a:pt x="1052" y="976"/>
                            </a:lnTo>
                            <a:lnTo>
                              <a:pt x="1341" y="778"/>
                            </a:lnTo>
                            <a:lnTo>
                              <a:pt x="1432" y="168"/>
                            </a:lnTo>
                            <a:cubicBezTo>
                              <a:pt x="1372" y="123"/>
                              <a:pt x="1311" y="77"/>
                              <a:pt x="123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1" name="Google Shape;1901;p42"/>
                      <p:cNvSpPr/>
                      <p:nvPr/>
                    </p:nvSpPr>
                    <p:spPr>
                      <a:xfrm>
                        <a:off x="2130849" y="336681"/>
                        <a:ext cx="4388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4" h="976" extrusionOk="0">
                            <a:moveTo>
                              <a:pt x="367" y="1"/>
                            </a:moveTo>
                            <a:cubicBezTo>
                              <a:pt x="275" y="62"/>
                              <a:pt x="214" y="92"/>
                              <a:pt x="92" y="168"/>
                            </a:cubicBezTo>
                            <a:lnTo>
                              <a:pt x="1" y="778"/>
                            </a:lnTo>
                            <a:cubicBezTo>
                              <a:pt x="92" y="854"/>
                              <a:pt x="138" y="900"/>
                              <a:pt x="230" y="976"/>
                            </a:cubicBezTo>
                            <a:lnTo>
                              <a:pt x="1083" y="976"/>
                            </a:lnTo>
                            <a:cubicBezTo>
                              <a:pt x="1189" y="900"/>
                              <a:pt x="1235" y="854"/>
                              <a:pt x="1357" y="778"/>
                            </a:cubicBezTo>
                            <a:lnTo>
                              <a:pt x="1433" y="168"/>
                            </a:lnTo>
                            <a:cubicBezTo>
                              <a:pt x="1342" y="123"/>
                              <a:pt x="1281" y="77"/>
                              <a:pt x="120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2" name="Google Shape;1902;p42"/>
                      <p:cNvSpPr/>
                      <p:nvPr/>
                    </p:nvSpPr>
                    <p:spPr>
                      <a:xfrm>
                        <a:off x="2172832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51" y="1"/>
                            </a:moveTo>
                            <a:cubicBezTo>
                              <a:pt x="244" y="62"/>
                              <a:pt x="198" y="92"/>
                              <a:pt x="76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37" y="900"/>
                              <a:pt x="229" y="976"/>
                            </a:cubicBezTo>
                            <a:lnTo>
                              <a:pt x="1082" y="976"/>
                            </a:lnTo>
                            <a:cubicBezTo>
                              <a:pt x="1189" y="900"/>
                              <a:pt x="1234" y="854"/>
                              <a:pt x="1356" y="778"/>
                            </a:cubicBezTo>
                            <a:lnTo>
                              <a:pt x="1432" y="168"/>
                            </a:lnTo>
                            <a:cubicBezTo>
                              <a:pt x="1341" y="123"/>
                              <a:pt x="1295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3" name="Google Shape;1903;p42"/>
                      <p:cNvSpPr/>
                      <p:nvPr/>
                    </p:nvSpPr>
                    <p:spPr>
                      <a:xfrm>
                        <a:off x="2215244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51" y="1"/>
                            </a:moveTo>
                            <a:cubicBezTo>
                              <a:pt x="260" y="62"/>
                              <a:pt x="199" y="92"/>
                              <a:pt x="77" y="168"/>
                            </a:cubicBezTo>
                            <a:lnTo>
                              <a:pt x="1" y="778"/>
                            </a:lnTo>
                            <a:cubicBezTo>
                              <a:pt x="107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50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26" y="123"/>
                              <a:pt x="1281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4" name="Google Shape;1904;p42"/>
                      <p:cNvSpPr/>
                      <p:nvPr/>
                    </p:nvSpPr>
                    <p:spPr>
                      <a:xfrm>
                        <a:off x="2257196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108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66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42" y="123"/>
                              <a:pt x="1281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5" name="Google Shape;1905;p42"/>
                      <p:cNvSpPr/>
                      <p:nvPr/>
                    </p:nvSpPr>
                    <p:spPr>
                      <a:xfrm>
                        <a:off x="2300557" y="336681"/>
                        <a:ext cx="42473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7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77" y="854"/>
                              <a:pt x="138" y="900"/>
                              <a:pt x="229" y="976"/>
                            </a:cubicBezTo>
                            <a:lnTo>
                              <a:pt x="1083" y="976"/>
                            </a:lnTo>
                            <a:cubicBezTo>
                              <a:pt x="1205" y="900"/>
                              <a:pt x="1250" y="854"/>
                              <a:pt x="1357" y="778"/>
                            </a:cubicBezTo>
                            <a:lnTo>
                              <a:pt x="1387" y="168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6" name="Google Shape;1906;p42"/>
                      <p:cNvSpPr/>
                      <p:nvPr/>
                    </p:nvSpPr>
                    <p:spPr>
                      <a:xfrm>
                        <a:off x="2082379" y="367006"/>
                        <a:ext cx="45257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06" extrusionOk="0">
                            <a:moveTo>
                              <a:pt x="412" y="0"/>
                            </a:moveTo>
                            <a:lnTo>
                              <a:pt x="122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8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2" y="823"/>
                            </a:lnTo>
                            <a:lnTo>
                              <a:pt x="1478" y="198"/>
                            </a:lnTo>
                            <a:cubicBezTo>
                              <a:pt x="1402" y="122"/>
                              <a:pt x="1341" y="76"/>
                              <a:pt x="1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7" name="Google Shape;1907;p42"/>
                      <p:cNvSpPr/>
                      <p:nvPr/>
                    </p:nvSpPr>
                    <p:spPr>
                      <a:xfrm>
                        <a:off x="2125280" y="367006"/>
                        <a:ext cx="44768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3" h="1006" extrusionOk="0">
                            <a:moveTo>
                              <a:pt x="381" y="0"/>
                            </a:moveTo>
                            <a:lnTo>
                              <a:pt x="92" y="198"/>
                            </a:lnTo>
                            <a:lnTo>
                              <a:pt x="0" y="823"/>
                            </a:lnTo>
                            <a:cubicBezTo>
                              <a:pt x="92" y="899"/>
                              <a:pt x="122" y="930"/>
                              <a:pt x="213" y="1006"/>
                            </a:cubicBezTo>
                            <a:lnTo>
                              <a:pt x="1082" y="1006"/>
                            </a:lnTo>
                            <a:lnTo>
                              <a:pt x="1371" y="823"/>
                            </a:lnTo>
                            <a:lnTo>
                              <a:pt x="1463" y="198"/>
                            </a:lnTo>
                            <a:cubicBezTo>
                              <a:pt x="1387" y="122"/>
                              <a:pt x="1326" y="76"/>
                              <a:pt x="12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8" name="Google Shape;1908;p42"/>
                      <p:cNvSpPr/>
                      <p:nvPr/>
                    </p:nvSpPr>
                    <p:spPr>
                      <a:xfrm>
                        <a:off x="2168640" y="367006"/>
                        <a:ext cx="44309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06" extrusionOk="0">
                            <a:moveTo>
                              <a:pt x="366" y="0"/>
                            </a:moveTo>
                            <a:lnTo>
                              <a:pt x="76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7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1" y="823"/>
                            </a:lnTo>
                            <a:lnTo>
                              <a:pt x="1448" y="198"/>
                            </a:lnTo>
                            <a:cubicBezTo>
                              <a:pt x="1356" y="122"/>
                              <a:pt x="1295" y="76"/>
                              <a:pt x="121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09" name="Google Shape;1909;p42"/>
                      <p:cNvSpPr/>
                      <p:nvPr/>
                    </p:nvSpPr>
                    <p:spPr>
                      <a:xfrm>
                        <a:off x="2212459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51" y="0"/>
                            </a:moveTo>
                            <a:cubicBezTo>
                              <a:pt x="244" y="76"/>
                              <a:pt x="198" y="122"/>
                              <a:pt x="7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37" y="930"/>
                              <a:pt x="229" y="1006"/>
                            </a:cubicBezTo>
                            <a:lnTo>
                              <a:pt x="1082" y="1006"/>
                            </a:lnTo>
                            <a:cubicBezTo>
                              <a:pt x="1189" y="930"/>
                              <a:pt x="1234" y="899"/>
                              <a:pt x="1356" y="823"/>
                            </a:cubicBezTo>
                            <a:lnTo>
                              <a:pt x="1417" y="198"/>
                            </a:lnTo>
                            <a:cubicBezTo>
                              <a:pt x="1311" y="122"/>
                              <a:pt x="1265" y="76"/>
                              <a:pt x="120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0" name="Google Shape;1910;p42"/>
                      <p:cNvSpPr/>
                      <p:nvPr/>
                    </p:nvSpPr>
                    <p:spPr>
                      <a:xfrm>
                        <a:off x="2254871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84" y="122"/>
                              <a:pt x="62" y="198"/>
                            </a:cubicBezTo>
                            <a:lnTo>
                              <a:pt x="1" y="823"/>
                            </a:lnTo>
                            <a:cubicBezTo>
                              <a:pt x="77" y="899"/>
                              <a:pt x="138" y="930"/>
                              <a:pt x="229" y="1006"/>
                            </a:cubicBezTo>
                            <a:lnTo>
                              <a:pt x="1098" y="1006"/>
                            </a:lnTo>
                            <a:cubicBezTo>
                              <a:pt x="1189" y="930"/>
                              <a:pt x="1235" y="899"/>
                              <a:pt x="1357" y="823"/>
                            </a:cubicBezTo>
                            <a:lnTo>
                              <a:pt x="1418" y="198"/>
                            </a:lnTo>
                            <a:cubicBezTo>
                              <a:pt x="1326" y="122"/>
                              <a:pt x="1281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1" name="Google Shape;1911;p42"/>
                      <p:cNvSpPr/>
                      <p:nvPr/>
                    </p:nvSpPr>
                    <p:spPr>
                      <a:xfrm>
                        <a:off x="2297772" y="367006"/>
                        <a:ext cx="42932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1006" extrusionOk="0">
                            <a:moveTo>
                              <a:pt x="320" y="0"/>
                            </a:moveTo>
                            <a:cubicBezTo>
                              <a:pt x="229" y="76"/>
                              <a:pt x="153" y="122"/>
                              <a:pt x="4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53" y="930"/>
                              <a:pt x="244" y="1006"/>
                            </a:cubicBezTo>
                            <a:lnTo>
                              <a:pt x="1097" y="1006"/>
                            </a:lnTo>
                            <a:cubicBezTo>
                              <a:pt x="1189" y="930"/>
                              <a:pt x="1265" y="899"/>
                              <a:pt x="1372" y="823"/>
                            </a:cubicBezTo>
                            <a:lnTo>
                              <a:pt x="1402" y="198"/>
                            </a:lnTo>
                            <a:cubicBezTo>
                              <a:pt x="1311" y="122"/>
                              <a:pt x="1265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2" name="Google Shape;1912;p42"/>
                      <p:cNvSpPr/>
                      <p:nvPr/>
                    </p:nvSpPr>
                    <p:spPr>
                      <a:xfrm>
                        <a:off x="2077238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97" y="1"/>
                            </a:moveTo>
                            <a:lnTo>
                              <a:pt x="123" y="199"/>
                            </a:lnTo>
                            <a:lnTo>
                              <a:pt x="1" y="854"/>
                            </a:lnTo>
                            <a:cubicBezTo>
                              <a:pt x="92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387" y="854"/>
                            </a:lnTo>
                            <a:lnTo>
                              <a:pt x="1494" y="199"/>
                            </a:lnTo>
                            <a:cubicBezTo>
                              <a:pt x="1387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3" name="Google Shape;1913;p42"/>
                      <p:cNvSpPr/>
                      <p:nvPr/>
                    </p:nvSpPr>
                    <p:spPr>
                      <a:xfrm>
                        <a:off x="2120139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81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94" y="199"/>
                            </a:lnTo>
                            <a:cubicBezTo>
                              <a:pt x="1402" y="123"/>
                              <a:pt x="1357" y="92"/>
                              <a:pt x="12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4" name="Google Shape;1914;p42"/>
                      <p:cNvSpPr/>
                      <p:nvPr/>
                    </p:nvSpPr>
                    <p:spPr>
                      <a:xfrm>
                        <a:off x="2163958" y="398218"/>
                        <a:ext cx="45257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38" extrusionOk="0">
                            <a:moveTo>
                              <a:pt x="382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79" y="199"/>
                            </a:lnTo>
                            <a:cubicBezTo>
                              <a:pt x="1372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5" name="Google Shape;1915;p42"/>
                      <p:cNvSpPr/>
                      <p:nvPr/>
                    </p:nvSpPr>
                    <p:spPr>
                      <a:xfrm>
                        <a:off x="220826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66" y="1"/>
                            </a:moveTo>
                            <a:lnTo>
                              <a:pt x="76" y="199"/>
                            </a:lnTo>
                            <a:lnTo>
                              <a:pt x="0" y="854"/>
                            </a:lnTo>
                            <a:cubicBezTo>
                              <a:pt x="76" y="930"/>
                              <a:pt x="137" y="961"/>
                              <a:pt x="229" y="1037"/>
                            </a:cubicBezTo>
                            <a:lnTo>
                              <a:pt x="1112" y="1037"/>
                            </a:lnTo>
                            <a:lnTo>
                              <a:pt x="1402" y="854"/>
                            </a:ln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21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6" name="Google Shape;1916;p42"/>
                      <p:cNvSpPr/>
                      <p:nvPr/>
                    </p:nvSpPr>
                    <p:spPr>
                      <a:xfrm>
                        <a:off x="225162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61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2" y="961"/>
                              <a:pt x="244" y="1037"/>
                            </a:cubicBezTo>
                            <a:lnTo>
                              <a:pt x="1128" y="1037"/>
                            </a:lnTo>
                            <a:cubicBezTo>
                              <a:pt x="1219" y="961"/>
                              <a:pt x="1280" y="930"/>
                              <a:pt x="1387" y="854"/>
                            </a:cubicBez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917" name="Google Shape;1917;p42"/>
                      <p:cNvSpPr/>
                      <p:nvPr/>
                    </p:nvSpPr>
                    <p:spPr>
                      <a:xfrm>
                        <a:off x="2295446" y="398218"/>
                        <a:ext cx="43391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46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3" y="961"/>
                              <a:pt x="244" y="1037"/>
                            </a:cubicBezTo>
                            <a:lnTo>
                              <a:pt x="1112" y="1037"/>
                            </a:lnTo>
                            <a:cubicBezTo>
                              <a:pt x="1219" y="961"/>
                              <a:pt x="1265" y="930"/>
                              <a:pt x="1387" y="854"/>
                            </a:cubicBezTo>
                            <a:lnTo>
                              <a:pt x="1417" y="199"/>
                            </a:lnTo>
                            <a:cubicBezTo>
                              <a:pt x="1326" y="123"/>
                              <a:pt x="126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918" name="Google Shape;1918;p42"/>
                    <p:cNvSpPr/>
                    <p:nvPr/>
                  </p:nvSpPr>
                  <p:spPr>
                    <a:xfrm>
                      <a:off x="2368642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90" y="1"/>
                          </a:moveTo>
                          <a:cubicBezTo>
                            <a:pt x="198" y="46"/>
                            <a:pt x="137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19" y="92"/>
                            <a:pt x="1158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9" name="Google Shape;1919;p42"/>
                    <p:cNvSpPr/>
                    <p:nvPr/>
                  </p:nvSpPr>
                  <p:spPr>
                    <a:xfrm>
                      <a:off x="2408269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75" y="1"/>
                          </a:moveTo>
                          <a:cubicBezTo>
                            <a:pt x="168" y="46"/>
                            <a:pt x="122" y="92"/>
                            <a:pt x="1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04" y="92"/>
                            <a:pt x="1158" y="46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0" name="Google Shape;1920;p42"/>
                    <p:cNvSpPr/>
                    <p:nvPr/>
                  </p:nvSpPr>
                  <p:spPr>
                    <a:xfrm>
                      <a:off x="2449303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44" y="1"/>
                          </a:moveTo>
                          <a:cubicBezTo>
                            <a:pt x="168" y="46"/>
                            <a:pt x="107" y="92"/>
                            <a:pt x="15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097" y="778"/>
                            <a:pt x="1158" y="732"/>
                            <a:pt x="1249" y="686"/>
                          </a:cubicBezTo>
                          <a:lnTo>
                            <a:pt x="1249" y="153"/>
                          </a:lnTo>
                          <a:cubicBezTo>
                            <a:pt x="1158" y="92"/>
                            <a:pt x="1097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" name="Google Shape;1921;p42"/>
                    <p:cNvSpPr/>
                    <p:nvPr/>
                  </p:nvSpPr>
                  <p:spPr>
                    <a:xfrm>
                      <a:off x="2489389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0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38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28" y="778"/>
                            <a:pt x="1158" y="732"/>
                            <a:pt x="1250" y="686"/>
                          </a:cubicBezTo>
                          <a:lnTo>
                            <a:pt x="1235" y="153"/>
                          </a:lnTo>
                          <a:cubicBezTo>
                            <a:pt x="1143" y="92"/>
                            <a:pt x="1082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" name="Google Shape;1922;p42"/>
                    <p:cNvSpPr/>
                    <p:nvPr/>
                  </p:nvSpPr>
                  <p:spPr>
                    <a:xfrm>
                      <a:off x="2527150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1" y="153"/>
                          </a:cubicBezTo>
                          <a:lnTo>
                            <a:pt x="16" y="686"/>
                          </a:lnTo>
                          <a:cubicBezTo>
                            <a:pt x="122" y="732"/>
                            <a:pt x="168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58" y="778"/>
                            <a:pt x="1204" y="732"/>
                            <a:pt x="1296" y="686"/>
                          </a:cubicBezTo>
                          <a:lnTo>
                            <a:pt x="1280" y="153"/>
                          </a:lnTo>
                          <a:cubicBezTo>
                            <a:pt x="1204" y="92"/>
                            <a:pt x="1143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" name="Google Shape;1923;p42"/>
                    <p:cNvSpPr/>
                    <p:nvPr/>
                  </p:nvSpPr>
                  <p:spPr>
                    <a:xfrm>
                      <a:off x="2567236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107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4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74" y="778"/>
                            <a:pt x="1204" y="732"/>
                            <a:pt x="1296" y="686"/>
                          </a:cubicBezTo>
                          <a:lnTo>
                            <a:pt x="1265" y="153"/>
                          </a:lnTo>
                          <a:cubicBezTo>
                            <a:pt x="1174" y="92"/>
                            <a:pt x="1128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" name="Google Shape;1924;p42"/>
                    <p:cNvSpPr/>
                    <p:nvPr/>
                  </p:nvSpPr>
                  <p:spPr>
                    <a:xfrm>
                      <a:off x="2367693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75" y="0"/>
                          </a:moveTo>
                          <a:cubicBezTo>
                            <a:pt x="184" y="61"/>
                            <a:pt x="123" y="91"/>
                            <a:pt x="3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29" y="884"/>
                          </a:cubicBezTo>
                          <a:lnTo>
                            <a:pt x="1037" y="884"/>
                          </a:lnTo>
                          <a:cubicBezTo>
                            <a:pt x="1128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59" y="61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5" name="Google Shape;1925;p42"/>
                    <p:cNvSpPr/>
                    <p:nvPr/>
                  </p:nvSpPr>
                  <p:spPr>
                    <a:xfrm>
                      <a:off x="2407320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60" y="0"/>
                          </a:moveTo>
                          <a:cubicBezTo>
                            <a:pt x="168" y="61"/>
                            <a:pt x="108" y="91"/>
                            <a:pt x="16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14" y="884"/>
                          </a:cubicBezTo>
                          <a:lnTo>
                            <a:pt x="1037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74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6" name="Google Shape;1926;p42"/>
                    <p:cNvSpPr/>
                    <p:nvPr/>
                  </p:nvSpPr>
                  <p:spPr>
                    <a:xfrm>
                      <a:off x="2447896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75" y="0"/>
                          </a:moveTo>
                          <a:cubicBezTo>
                            <a:pt x="168" y="61"/>
                            <a:pt x="122" y="91"/>
                            <a:pt x="16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7" name="Google Shape;1927;p42"/>
                    <p:cNvSpPr/>
                    <p:nvPr/>
                  </p:nvSpPr>
                  <p:spPr>
                    <a:xfrm>
                      <a:off x="2488930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29" y="0"/>
                          </a:moveTo>
                          <a:cubicBezTo>
                            <a:pt x="153" y="61"/>
                            <a:pt x="92" y="91"/>
                            <a:pt x="0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53" y="823"/>
                            <a:pt x="244" y="884"/>
                          </a:cubicBezTo>
                          <a:lnTo>
                            <a:pt x="1067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265" y="152"/>
                          </a:lnTo>
                          <a:cubicBezTo>
                            <a:pt x="1173" y="91"/>
                            <a:pt x="1112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8" name="Google Shape;1928;p42"/>
                    <p:cNvSpPr/>
                    <p:nvPr/>
                  </p:nvSpPr>
                  <p:spPr>
                    <a:xfrm>
                      <a:off x="2527609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38" y="61"/>
                            <a:pt x="107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20" y="762"/>
                            <a:pt x="1326" y="701"/>
                          </a:cubicBezTo>
                          <a:lnTo>
                            <a:pt x="1296" y="152"/>
                          </a:lnTo>
                          <a:cubicBezTo>
                            <a:pt x="1204" y="91"/>
                            <a:pt x="1143" y="61"/>
                            <a:pt x="103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9" name="Google Shape;1929;p42"/>
                    <p:cNvSpPr/>
                    <p:nvPr/>
                  </p:nvSpPr>
                  <p:spPr>
                    <a:xfrm>
                      <a:off x="2568643" y="222482"/>
                      <a:ext cx="4011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84" extrusionOk="0">
                          <a:moveTo>
                            <a:pt x="229" y="0"/>
                          </a:moveTo>
                          <a:cubicBezTo>
                            <a:pt x="122" y="61"/>
                            <a:pt x="92" y="91"/>
                            <a:pt x="1" y="152"/>
                          </a:cubicBezTo>
                          <a:lnTo>
                            <a:pt x="16" y="701"/>
                          </a:lnTo>
                          <a:cubicBezTo>
                            <a:pt x="107" y="777"/>
                            <a:pt x="168" y="823"/>
                            <a:pt x="260" y="884"/>
                          </a:cubicBezTo>
                          <a:lnTo>
                            <a:pt x="1082" y="884"/>
                          </a:lnTo>
                          <a:cubicBezTo>
                            <a:pt x="1174" y="808"/>
                            <a:pt x="1219" y="762"/>
                            <a:pt x="1311" y="701"/>
                          </a:cubicBezTo>
                          <a:lnTo>
                            <a:pt x="1280" y="152"/>
                          </a:lnTo>
                          <a:cubicBezTo>
                            <a:pt x="1174" y="91"/>
                            <a:pt x="1128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0" name="Google Shape;1930;p42"/>
                    <p:cNvSpPr/>
                    <p:nvPr/>
                  </p:nvSpPr>
                  <p:spPr>
                    <a:xfrm>
                      <a:off x="23663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90" y="1"/>
                          </a:moveTo>
                          <a:cubicBezTo>
                            <a:pt x="198" y="77"/>
                            <a:pt x="137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7" y="854"/>
                            <a:pt x="229" y="915"/>
                          </a:cubicBezTo>
                          <a:lnTo>
                            <a:pt x="1051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1" name="Google Shape;1931;p42"/>
                    <p:cNvSpPr/>
                    <p:nvPr/>
                  </p:nvSpPr>
                  <p:spPr>
                    <a:xfrm>
                      <a:off x="240640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19" y="92"/>
                            <a:pt x="1189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2" name="Google Shape;1932;p42"/>
                    <p:cNvSpPr/>
                    <p:nvPr/>
                  </p:nvSpPr>
                  <p:spPr>
                    <a:xfrm>
                      <a:off x="2447437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08"/>
                            <a:pt x="15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53" y="854"/>
                            <a:pt x="244" y="915"/>
                          </a:cubicBezTo>
                          <a:lnTo>
                            <a:pt x="1067" y="915"/>
                          </a:lnTo>
                          <a:cubicBezTo>
                            <a:pt x="1158" y="839"/>
                            <a:pt x="1219" y="793"/>
                            <a:pt x="1310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3" name="Google Shape;1933;p42"/>
                    <p:cNvSpPr/>
                    <p:nvPr/>
                  </p:nvSpPr>
                  <p:spPr>
                    <a:xfrm>
                      <a:off x="2487982" y="249961"/>
                      <a:ext cx="4060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6" extrusionOk="0">
                          <a:moveTo>
                            <a:pt x="260" y="1"/>
                          </a:moveTo>
                          <a:cubicBezTo>
                            <a:pt x="153" y="77"/>
                            <a:pt x="107" y="108"/>
                            <a:pt x="1" y="169"/>
                          </a:cubicBezTo>
                          <a:lnTo>
                            <a:pt x="1" y="748"/>
                          </a:lnTo>
                          <a:cubicBezTo>
                            <a:pt x="107" y="824"/>
                            <a:pt x="153" y="854"/>
                            <a:pt x="260" y="915"/>
                          </a:cubicBezTo>
                          <a:lnTo>
                            <a:pt x="1067" y="915"/>
                          </a:lnTo>
                          <a:cubicBezTo>
                            <a:pt x="1174" y="839"/>
                            <a:pt x="1220" y="793"/>
                            <a:pt x="1326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74" y="62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4" name="Google Shape;1934;p42"/>
                    <p:cNvSpPr/>
                    <p:nvPr/>
                  </p:nvSpPr>
                  <p:spPr>
                    <a:xfrm>
                      <a:off x="25290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29" y="1"/>
                          </a:moveTo>
                          <a:cubicBezTo>
                            <a:pt x="153" y="77"/>
                            <a:pt x="92" y="108"/>
                            <a:pt x="0" y="169"/>
                          </a:cubicBezTo>
                          <a:lnTo>
                            <a:pt x="16" y="748"/>
                          </a:lnTo>
                          <a:cubicBezTo>
                            <a:pt x="107" y="824"/>
                            <a:pt x="168" y="854"/>
                            <a:pt x="259" y="915"/>
                          </a:cubicBezTo>
                          <a:lnTo>
                            <a:pt x="1082" y="915"/>
                          </a:lnTo>
                          <a:cubicBezTo>
                            <a:pt x="1158" y="839"/>
                            <a:pt x="1219" y="793"/>
                            <a:pt x="1311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5" name="Google Shape;1935;p42"/>
                    <p:cNvSpPr/>
                    <p:nvPr/>
                  </p:nvSpPr>
                  <p:spPr>
                    <a:xfrm>
                      <a:off x="256959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1" y="108"/>
                            <a:pt x="0" y="169"/>
                          </a:cubicBezTo>
                          <a:lnTo>
                            <a:pt x="30" y="748"/>
                          </a:lnTo>
                          <a:cubicBezTo>
                            <a:pt x="122" y="824"/>
                            <a:pt x="183" y="854"/>
                            <a:pt x="274" y="915"/>
                          </a:cubicBezTo>
                          <a:lnTo>
                            <a:pt x="1097" y="915"/>
                          </a:lnTo>
                          <a:cubicBezTo>
                            <a:pt x="1188" y="839"/>
                            <a:pt x="1219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88" y="92"/>
                            <a:pt x="1143" y="62"/>
                            <a:pt x="105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6" name="Google Shape;1936;p42"/>
                    <p:cNvSpPr/>
                    <p:nvPr/>
                  </p:nvSpPr>
                  <p:spPr>
                    <a:xfrm>
                      <a:off x="2364449" y="277960"/>
                      <a:ext cx="4103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15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07"/>
                            <a:pt x="46" y="168"/>
                          </a:cubicBezTo>
                          <a:lnTo>
                            <a:pt x="0" y="747"/>
                          </a:lnTo>
                          <a:cubicBezTo>
                            <a:pt x="76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73" y="838"/>
                            <a:pt x="1219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50" y="107"/>
                            <a:pt x="1189" y="76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7" name="Google Shape;1937;p42"/>
                    <p:cNvSpPr/>
                    <p:nvPr/>
                  </p:nvSpPr>
                  <p:spPr>
                    <a:xfrm>
                      <a:off x="2404994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68" y="76"/>
                            <a:pt x="107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4" y="914"/>
                          </a:cubicBezTo>
                          <a:lnTo>
                            <a:pt x="1082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65" y="107"/>
                            <a:pt x="1220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8" name="Google Shape;1938;p42"/>
                    <p:cNvSpPr/>
                    <p:nvPr/>
                  </p:nvSpPr>
                  <p:spPr>
                    <a:xfrm>
                      <a:off x="2446947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60" y="0"/>
                          </a:moveTo>
                          <a:cubicBezTo>
                            <a:pt x="169" y="76"/>
                            <a:pt x="108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5" y="914"/>
                          </a:cubicBezTo>
                          <a:lnTo>
                            <a:pt x="1083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26" y="168"/>
                          </a:lnTo>
                          <a:cubicBezTo>
                            <a:pt x="1235" y="107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39" name="Google Shape;1939;p42"/>
                    <p:cNvSpPr/>
                    <p:nvPr/>
                  </p:nvSpPr>
                  <p:spPr>
                    <a:xfrm>
                      <a:off x="2487982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07"/>
                            <a:pt x="1" y="168"/>
                          </a:cubicBezTo>
                          <a:lnTo>
                            <a:pt x="1" y="747"/>
                          </a:lnTo>
                          <a:cubicBezTo>
                            <a:pt x="107" y="792"/>
                            <a:pt x="153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89" y="838"/>
                            <a:pt x="1250" y="823"/>
                            <a:pt x="1341" y="747"/>
                          </a:cubicBezTo>
                          <a:lnTo>
                            <a:pt x="1326" y="168"/>
                          </a:lnTo>
                          <a:cubicBezTo>
                            <a:pt x="1220" y="107"/>
                            <a:pt x="1174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0" name="Google Shape;1940;p42"/>
                    <p:cNvSpPr/>
                    <p:nvPr/>
                  </p:nvSpPr>
                  <p:spPr>
                    <a:xfrm>
                      <a:off x="2529475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23" y="792"/>
                            <a:pt x="168" y="838"/>
                            <a:pt x="275" y="914"/>
                          </a:cubicBezTo>
                          <a:lnTo>
                            <a:pt x="1082" y="914"/>
                          </a:lnTo>
                          <a:cubicBezTo>
                            <a:pt x="1189" y="838"/>
                            <a:pt x="1235" y="823"/>
                            <a:pt x="1341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1" name="Google Shape;1941;p42"/>
                    <p:cNvSpPr/>
                    <p:nvPr/>
                  </p:nvSpPr>
                  <p:spPr>
                    <a:xfrm>
                      <a:off x="2570969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07" y="792"/>
                            <a:pt x="168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296" y="168"/>
                          </a:lnTo>
                          <a:cubicBezTo>
                            <a:pt x="1204" y="107"/>
                            <a:pt x="1143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2" name="Google Shape;1942;p42"/>
                    <p:cNvSpPr/>
                    <p:nvPr/>
                  </p:nvSpPr>
                  <p:spPr>
                    <a:xfrm>
                      <a:off x="2363042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107"/>
                            <a:pt x="31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219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3" name="Google Shape;1943;p42"/>
                    <p:cNvSpPr/>
                    <p:nvPr/>
                  </p:nvSpPr>
                  <p:spPr>
                    <a:xfrm>
                      <a:off x="2404994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60" y="1"/>
                          </a:moveTo>
                          <a:cubicBezTo>
                            <a:pt x="168" y="62"/>
                            <a:pt x="107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4" name="Google Shape;1944;p42"/>
                    <p:cNvSpPr/>
                    <p:nvPr/>
                  </p:nvSpPr>
                  <p:spPr>
                    <a:xfrm>
                      <a:off x="2446947" y="306846"/>
                      <a:ext cx="4060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46" extrusionOk="0">
                          <a:moveTo>
                            <a:pt x="260" y="1"/>
                          </a:moveTo>
                          <a:cubicBezTo>
                            <a:pt x="169" y="62"/>
                            <a:pt x="108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5" y="945"/>
                          </a:cubicBezTo>
                          <a:lnTo>
                            <a:pt x="1083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26" y="184"/>
                          </a:lnTo>
                          <a:cubicBezTo>
                            <a:pt x="1235" y="123"/>
                            <a:pt x="1174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5" name="Google Shape;1945;p42"/>
                    <p:cNvSpPr/>
                    <p:nvPr/>
                  </p:nvSpPr>
                  <p:spPr>
                    <a:xfrm>
                      <a:off x="2488930" y="306846"/>
                      <a:ext cx="4057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4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107"/>
                            <a:pt x="0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10" y="184"/>
                          </a:lnTo>
                          <a:cubicBezTo>
                            <a:pt x="1219" y="123"/>
                            <a:pt x="1158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6" name="Google Shape;1946;p42"/>
                    <p:cNvSpPr/>
                    <p:nvPr/>
                  </p:nvSpPr>
                  <p:spPr>
                    <a:xfrm>
                      <a:off x="2529934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107"/>
                            <a:pt x="1" y="184"/>
                          </a:cubicBezTo>
                          <a:lnTo>
                            <a:pt x="31" y="763"/>
                          </a:lnTo>
                          <a:cubicBezTo>
                            <a:pt x="123" y="823"/>
                            <a:pt x="184" y="869"/>
                            <a:pt x="275" y="945"/>
                          </a:cubicBezTo>
                          <a:lnTo>
                            <a:pt x="1113" y="945"/>
                          </a:lnTo>
                          <a:cubicBezTo>
                            <a:pt x="1205" y="884"/>
                            <a:pt x="1266" y="839"/>
                            <a:pt x="1357" y="763"/>
                          </a:cubicBezTo>
                          <a:lnTo>
                            <a:pt x="1342" y="184"/>
                          </a:lnTo>
                          <a:cubicBezTo>
                            <a:pt x="122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7" name="Google Shape;1947;p42"/>
                    <p:cNvSpPr/>
                    <p:nvPr/>
                  </p:nvSpPr>
                  <p:spPr>
                    <a:xfrm>
                      <a:off x="2571917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59" y="1"/>
                          </a:moveTo>
                          <a:cubicBezTo>
                            <a:pt x="153" y="62"/>
                            <a:pt x="107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22" y="823"/>
                            <a:pt x="183" y="869"/>
                            <a:pt x="274" y="945"/>
                          </a:cubicBezTo>
                          <a:lnTo>
                            <a:pt x="1112" y="945"/>
                          </a:lnTo>
                          <a:cubicBezTo>
                            <a:pt x="1204" y="884"/>
                            <a:pt x="1265" y="839"/>
                            <a:pt x="1356" y="763"/>
                          </a:cubicBezTo>
                          <a:lnTo>
                            <a:pt x="1326" y="184"/>
                          </a:lnTo>
                          <a:cubicBezTo>
                            <a:pt x="1219" y="123"/>
                            <a:pt x="1173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8" name="Google Shape;1948;p42"/>
                    <p:cNvSpPr/>
                    <p:nvPr/>
                  </p:nvSpPr>
                  <p:spPr>
                    <a:xfrm>
                      <a:off x="2361175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305" y="1"/>
                          </a:moveTo>
                          <a:cubicBezTo>
                            <a:pt x="183" y="62"/>
                            <a:pt x="138" y="92"/>
                            <a:pt x="31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72" y="168"/>
                          </a:lnTo>
                          <a:cubicBezTo>
                            <a:pt x="1280" y="123"/>
                            <a:pt x="1235" y="77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49" name="Google Shape;1949;p42"/>
                    <p:cNvSpPr/>
                    <p:nvPr/>
                  </p:nvSpPr>
                  <p:spPr>
                    <a:xfrm>
                      <a:off x="2403617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274" y="1"/>
                          </a:moveTo>
                          <a:cubicBezTo>
                            <a:pt x="168" y="62"/>
                            <a:pt x="122" y="92"/>
                            <a:pt x="15" y="168"/>
                          </a:cubicBezTo>
                          <a:lnTo>
                            <a:pt x="0" y="778"/>
                          </a:lnTo>
                          <a:cubicBezTo>
                            <a:pt x="91" y="854"/>
                            <a:pt x="152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71" y="168"/>
                          </a:lnTo>
                          <a:cubicBezTo>
                            <a:pt x="1280" y="123"/>
                            <a:pt x="1219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0" name="Google Shape;1950;p42"/>
                    <p:cNvSpPr/>
                    <p:nvPr/>
                  </p:nvSpPr>
                  <p:spPr>
                    <a:xfrm>
                      <a:off x="2446029" y="336681"/>
                      <a:ext cx="4152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7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92"/>
                            <a:pt x="31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59" y="976"/>
                          </a:cubicBezTo>
                          <a:lnTo>
                            <a:pt x="1113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56" y="168"/>
                          </a:lnTo>
                          <a:cubicBezTo>
                            <a:pt x="1265" y="123"/>
                            <a:pt x="1204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1" name="Google Shape;1951;p42"/>
                    <p:cNvSpPr/>
                    <p:nvPr/>
                  </p:nvSpPr>
                  <p:spPr>
                    <a:xfrm>
                      <a:off x="2488930" y="336681"/>
                      <a:ext cx="41035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2" name="Google Shape;1952;p42"/>
                    <p:cNvSpPr/>
                    <p:nvPr/>
                  </p:nvSpPr>
                  <p:spPr>
                    <a:xfrm>
                      <a:off x="2529934" y="336681"/>
                      <a:ext cx="4201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7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92"/>
                            <a:pt x="1" y="168"/>
                          </a:cubicBezTo>
                          <a:lnTo>
                            <a:pt x="31" y="778"/>
                          </a:lnTo>
                          <a:cubicBezTo>
                            <a:pt x="123" y="854"/>
                            <a:pt x="184" y="900"/>
                            <a:pt x="275" y="976"/>
                          </a:cubicBezTo>
                          <a:lnTo>
                            <a:pt x="1128" y="976"/>
                          </a:lnTo>
                          <a:cubicBezTo>
                            <a:pt x="1220" y="900"/>
                            <a:pt x="1281" y="854"/>
                            <a:pt x="1372" y="778"/>
                          </a:cubicBezTo>
                          <a:lnTo>
                            <a:pt x="1357" y="168"/>
                          </a:lnTo>
                          <a:cubicBezTo>
                            <a:pt x="1266" y="123"/>
                            <a:pt x="1205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3" name="Google Shape;1953;p42"/>
                    <p:cNvSpPr/>
                    <p:nvPr/>
                  </p:nvSpPr>
                  <p:spPr>
                    <a:xfrm>
                      <a:off x="2572835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1" y="168"/>
                          </a:cubicBezTo>
                          <a:lnTo>
                            <a:pt x="16" y="778"/>
                          </a:lnTo>
                          <a:cubicBezTo>
                            <a:pt x="123" y="854"/>
                            <a:pt x="183" y="900"/>
                            <a:pt x="275" y="976"/>
                          </a:cubicBezTo>
                          <a:lnTo>
                            <a:pt x="1143" y="976"/>
                          </a:lnTo>
                          <a:cubicBezTo>
                            <a:pt x="1235" y="900"/>
                            <a:pt x="1296" y="854"/>
                            <a:pt x="1387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89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4" name="Google Shape;1954;p42"/>
                    <p:cNvSpPr/>
                    <p:nvPr/>
                  </p:nvSpPr>
                  <p:spPr>
                    <a:xfrm>
                      <a:off x="235930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305" y="0"/>
                          </a:moveTo>
                          <a:cubicBezTo>
                            <a:pt x="199" y="76"/>
                            <a:pt x="138" y="122"/>
                            <a:pt x="4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113" y="1006"/>
                          </a:lnTo>
                          <a:cubicBezTo>
                            <a:pt x="1219" y="930"/>
                            <a:pt x="1280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5" name="Google Shape;1955;p42"/>
                    <p:cNvSpPr/>
                    <p:nvPr/>
                  </p:nvSpPr>
                  <p:spPr>
                    <a:xfrm>
                      <a:off x="240266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275" y="0"/>
                          </a:moveTo>
                          <a:cubicBezTo>
                            <a:pt x="168" y="76"/>
                            <a:pt x="107" y="122"/>
                            <a:pt x="1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8" y="1006"/>
                          </a:lnTo>
                          <a:cubicBezTo>
                            <a:pt x="1219" y="930"/>
                            <a:pt x="1265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6" name="Google Shape;1956;p42"/>
                    <p:cNvSpPr/>
                    <p:nvPr/>
                  </p:nvSpPr>
                  <p:spPr>
                    <a:xfrm>
                      <a:off x="244602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59" y="1006"/>
                          </a:cubicBezTo>
                          <a:lnTo>
                            <a:pt x="1113" y="1006"/>
                          </a:lnTo>
                          <a:cubicBezTo>
                            <a:pt x="1204" y="930"/>
                            <a:pt x="1265" y="899"/>
                            <a:pt x="1356" y="823"/>
                          </a:cubicBezTo>
                          <a:lnTo>
                            <a:pt x="1356" y="198"/>
                          </a:lnTo>
                          <a:cubicBezTo>
                            <a:pt x="1265" y="122"/>
                            <a:pt x="1204" y="76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7" name="Google Shape;1957;p42"/>
                    <p:cNvSpPr/>
                    <p:nvPr/>
                  </p:nvSpPr>
                  <p:spPr>
                    <a:xfrm>
                      <a:off x="248938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204" y="930"/>
                            <a:pt x="1250" y="899"/>
                            <a:pt x="1356" y="823"/>
                          </a:cubicBezTo>
                          <a:lnTo>
                            <a:pt x="1326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8" name="Google Shape;1958;p42"/>
                    <p:cNvSpPr/>
                    <p:nvPr/>
                  </p:nvSpPr>
                  <p:spPr>
                    <a:xfrm>
                      <a:off x="2530883" y="367006"/>
                      <a:ext cx="4244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16" y="823"/>
                          </a:lnTo>
                          <a:cubicBezTo>
                            <a:pt x="122" y="899"/>
                            <a:pt x="183" y="930"/>
                            <a:pt x="275" y="1006"/>
                          </a:cubicBezTo>
                          <a:lnTo>
                            <a:pt x="1143" y="1006"/>
                          </a:lnTo>
                          <a:cubicBezTo>
                            <a:pt x="1235" y="930"/>
                            <a:pt x="1295" y="899"/>
                            <a:pt x="1387" y="823"/>
                          </a:cubicBezTo>
                          <a:lnTo>
                            <a:pt x="1372" y="198"/>
                          </a:lnTo>
                          <a:cubicBezTo>
                            <a:pt x="1265" y="122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59" name="Google Shape;1959;p42"/>
                    <p:cNvSpPr/>
                    <p:nvPr/>
                  </p:nvSpPr>
                  <p:spPr>
                    <a:xfrm>
                      <a:off x="2574243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31" y="823"/>
                          </a:lnTo>
                          <a:cubicBezTo>
                            <a:pt x="137" y="899"/>
                            <a:pt x="198" y="930"/>
                            <a:pt x="290" y="1006"/>
                          </a:cubicBezTo>
                          <a:lnTo>
                            <a:pt x="1143" y="1006"/>
                          </a:lnTo>
                          <a:cubicBezTo>
                            <a:pt x="1234" y="930"/>
                            <a:pt x="1295" y="899"/>
                            <a:pt x="1402" y="823"/>
                          </a:cubicBezTo>
                          <a:lnTo>
                            <a:pt x="1356" y="198"/>
                          </a:lnTo>
                          <a:cubicBezTo>
                            <a:pt x="1250" y="122"/>
                            <a:pt x="1189" y="76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0" name="Google Shape;1960;p42"/>
                    <p:cNvSpPr/>
                    <p:nvPr/>
                  </p:nvSpPr>
                  <p:spPr>
                    <a:xfrm>
                      <a:off x="2357442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05" y="1"/>
                          </a:moveTo>
                          <a:cubicBezTo>
                            <a:pt x="199" y="92"/>
                            <a:pt x="138" y="123"/>
                            <a:pt x="46" y="199"/>
                          </a:cubicBezTo>
                          <a:lnTo>
                            <a:pt x="1" y="854"/>
                          </a:lnTo>
                          <a:cubicBezTo>
                            <a:pt x="107" y="930"/>
                            <a:pt x="153" y="961"/>
                            <a:pt x="260" y="1037"/>
                          </a:cubicBezTo>
                          <a:lnTo>
                            <a:pt x="1128" y="1037"/>
                          </a:lnTo>
                          <a:cubicBezTo>
                            <a:pt x="1250" y="961"/>
                            <a:pt x="1296" y="930"/>
                            <a:pt x="1402" y="854"/>
                          </a:cubicBezTo>
                          <a:lnTo>
                            <a:pt x="1418" y="199"/>
                          </a:lnTo>
                          <a:cubicBezTo>
                            <a:pt x="1326" y="123"/>
                            <a:pt x="1265" y="92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1" name="Google Shape;1961;p42"/>
                    <p:cNvSpPr/>
                    <p:nvPr/>
                  </p:nvSpPr>
                  <p:spPr>
                    <a:xfrm>
                      <a:off x="2401261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290" y="1"/>
                          </a:moveTo>
                          <a:cubicBezTo>
                            <a:pt x="168" y="92"/>
                            <a:pt x="123" y="123"/>
                            <a:pt x="16" y="199"/>
                          </a:cubicBezTo>
                          <a:lnTo>
                            <a:pt x="1" y="854"/>
                          </a:lnTo>
                          <a:cubicBezTo>
                            <a:pt x="92" y="930"/>
                            <a:pt x="153" y="961"/>
                            <a:pt x="245" y="1037"/>
                          </a:cubicBezTo>
                          <a:lnTo>
                            <a:pt x="1128" y="1037"/>
                          </a:lnTo>
                          <a:cubicBezTo>
                            <a:pt x="1235" y="961"/>
                            <a:pt x="1296" y="930"/>
                            <a:pt x="1387" y="854"/>
                          </a:cubicBezTo>
                          <a:lnTo>
                            <a:pt x="1418" y="199"/>
                          </a:lnTo>
                          <a:cubicBezTo>
                            <a:pt x="1296" y="123"/>
                            <a:pt x="1265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2" name="Google Shape;1962;p42"/>
                    <p:cNvSpPr/>
                    <p:nvPr/>
                  </p:nvSpPr>
                  <p:spPr>
                    <a:xfrm>
                      <a:off x="2445111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89" y="1"/>
                          </a:moveTo>
                          <a:cubicBezTo>
                            <a:pt x="168" y="92"/>
                            <a:pt x="107" y="123"/>
                            <a:pt x="15" y="199"/>
                          </a:cubicBezTo>
                          <a:lnTo>
                            <a:pt x="0" y="854"/>
                          </a:lnTo>
                          <a:cubicBezTo>
                            <a:pt x="91" y="930"/>
                            <a:pt x="152" y="961"/>
                            <a:pt x="244" y="1037"/>
                          </a:cubicBezTo>
                          <a:lnTo>
                            <a:pt x="1127" y="1037"/>
                          </a:lnTo>
                          <a:cubicBezTo>
                            <a:pt x="1234" y="961"/>
                            <a:pt x="1295" y="930"/>
                            <a:pt x="1386" y="854"/>
                          </a:cubicBezTo>
                          <a:lnTo>
                            <a:pt x="1386" y="199"/>
                          </a:lnTo>
                          <a:cubicBezTo>
                            <a:pt x="1295" y="123"/>
                            <a:pt x="1234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3" name="Google Shape;1963;p42"/>
                    <p:cNvSpPr/>
                    <p:nvPr/>
                  </p:nvSpPr>
                  <p:spPr>
                    <a:xfrm>
                      <a:off x="2488930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0" y="199"/>
                          </a:cubicBezTo>
                          <a:lnTo>
                            <a:pt x="0" y="854"/>
                          </a:lnTo>
                          <a:cubicBezTo>
                            <a:pt x="107" y="930"/>
                            <a:pt x="168" y="961"/>
                            <a:pt x="259" y="1037"/>
                          </a:cubicBezTo>
                          <a:lnTo>
                            <a:pt x="1143" y="1037"/>
                          </a:lnTo>
                          <a:cubicBezTo>
                            <a:pt x="1234" y="961"/>
                            <a:pt x="1295" y="930"/>
                            <a:pt x="1387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19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4" name="Google Shape;1964;p42"/>
                    <p:cNvSpPr/>
                    <p:nvPr/>
                  </p:nvSpPr>
                  <p:spPr>
                    <a:xfrm>
                      <a:off x="2531342" y="398218"/>
                      <a:ext cx="4293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16" y="854"/>
                          </a:lnTo>
                          <a:cubicBezTo>
                            <a:pt x="138" y="930"/>
                            <a:pt x="183" y="961"/>
                            <a:pt x="290" y="1037"/>
                          </a:cubicBezTo>
                          <a:lnTo>
                            <a:pt x="1159" y="1037"/>
                          </a:lnTo>
                          <a:cubicBezTo>
                            <a:pt x="1250" y="961"/>
                            <a:pt x="1311" y="930"/>
                            <a:pt x="1402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5" name="Google Shape;1965;p42"/>
                    <p:cNvSpPr/>
                    <p:nvPr/>
                  </p:nvSpPr>
                  <p:spPr>
                    <a:xfrm>
                      <a:off x="2575651" y="398218"/>
                      <a:ext cx="4290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1038" extrusionOk="0">
                          <a:moveTo>
                            <a:pt x="244" y="1"/>
                          </a:moveTo>
                          <a:cubicBezTo>
                            <a:pt x="152" y="92"/>
                            <a:pt x="91" y="123"/>
                            <a:pt x="0" y="199"/>
                          </a:cubicBezTo>
                          <a:lnTo>
                            <a:pt x="15" y="854"/>
                          </a:lnTo>
                          <a:cubicBezTo>
                            <a:pt x="122" y="930"/>
                            <a:pt x="183" y="961"/>
                            <a:pt x="274" y="1037"/>
                          </a:cubicBezTo>
                          <a:lnTo>
                            <a:pt x="1158" y="1037"/>
                          </a:lnTo>
                          <a:cubicBezTo>
                            <a:pt x="1249" y="961"/>
                            <a:pt x="1310" y="930"/>
                            <a:pt x="1402" y="854"/>
                          </a:cubicBezTo>
                          <a:lnTo>
                            <a:pt x="1371" y="199"/>
                          </a:lnTo>
                          <a:cubicBezTo>
                            <a:pt x="1249" y="123"/>
                            <a:pt x="1204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6" name="Google Shape;1966;p42"/>
                    <p:cNvSpPr/>
                    <p:nvPr/>
                  </p:nvSpPr>
                  <p:spPr>
                    <a:xfrm>
                      <a:off x="2623203" y="195890"/>
                      <a:ext cx="40576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39" extrusionOk="0">
                          <a:moveTo>
                            <a:pt x="229" y="1"/>
                          </a:moveTo>
                          <a:cubicBezTo>
                            <a:pt x="137" y="46"/>
                            <a:pt x="107" y="92"/>
                            <a:pt x="0" y="153"/>
                          </a:cubicBezTo>
                          <a:lnTo>
                            <a:pt x="46" y="686"/>
                          </a:lnTo>
                          <a:cubicBezTo>
                            <a:pt x="137" y="732"/>
                            <a:pt x="198" y="778"/>
                            <a:pt x="290" y="839"/>
                          </a:cubicBezTo>
                          <a:lnTo>
                            <a:pt x="1097" y="839"/>
                          </a:lnTo>
                          <a:cubicBezTo>
                            <a:pt x="1189" y="778"/>
                            <a:pt x="1219" y="732"/>
                            <a:pt x="1326" y="686"/>
                          </a:cubicBezTo>
                          <a:lnTo>
                            <a:pt x="1280" y="153"/>
                          </a:lnTo>
                          <a:cubicBezTo>
                            <a:pt x="1189" y="92"/>
                            <a:pt x="1143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7" name="Google Shape;1967;p42"/>
                    <p:cNvSpPr/>
                    <p:nvPr/>
                  </p:nvSpPr>
                  <p:spPr>
                    <a:xfrm>
                      <a:off x="2663748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29" y="1"/>
                          </a:moveTo>
                          <a:cubicBezTo>
                            <a:pt x="123" y="46"/>
                            <a:pt x="92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3" y="778"/>
                            <a:pt x="275" y="839"/>
                          </a:cubicBezTo>
                          <a:lnTo>
                            <a:pt x="1082" y="839"/>
                          </a:lnTo>
                          <a:cubicBezTo>
                            <a:pt x="1174" y="778"/>
                            <a:pt x="1220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8" name="Google Shape;1968;p42"/>
                    <p:cNvSpPr/>
                    <p:nvPr/>
                  </p:nvSpPr>
                  <p:spPr>
                    <a:xfrm>
                      <a:off x="2703375" y="195890"/>
                      <a:ext cx="4014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62" y="92"/>
                            <a:pt x="1" y="153"/>
                          </a:cubicBezTo>
                          <a:lnTo>
                            <a:pt x="46" y="686"/>
                          </a:lnTo>
                          <a:cubicBezTo>
                            <a:pt x="153" y="732"/>
                            <a:pt x="199" y="778"/>
                            <a:pt x="305" y="839"/>
                          </a:cubicBezTo>
                          <a:lnTo>
                            <a:pt x="1098" y="839"/>
                          </a:lnTo>
                          <a:cubicBezTo>
                            <a:pt x="1174" y="778"/>
                            <a:pt x="1235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69" name="Google Shape;1969;p42"/>
                    <p:cNvSpPr/>
                    <p:nvPr/>
                  </p:nvSpPr>
                  <p:spPr>
                    <a:xfrm>
                      <a:off x="274349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13" y="1"/>
                          </a:moveTo>
                          <a:cubicBezTo>
                            <a:pt x="122" y="46"/>
                            <a:pt x="76" y="92"/>
                            <a:pt x="0" y="153"/>
                          </a:cubicBezTo>
                          <a:lnTo>
                            <a:pt x="61" y="686"/>
                          </a:lnTo>
                          <a:cubicBezTo>
                            <a:pt x="152" y="732"/>
                            <a:pt x="213" y="778"/>
                            <a:pt x="305" y="839"/>
                          </a:cubicBezTo>
                          <a:lnTo>
                            <a:pt x="1097" y="839"/>
                          </a:lnTo>
                          <a:cubicBezTo>
                            <a:pt x="1173" y="778"/>
                            <a:pt x="1234" y="732"/>
                            <a:pt x="1310" y="686"/>
                          </a:cubicBezTo>
                          <a:lnTo>
                            <a:pt x="1234" y="153"/>
                          </a:lnTo>
                          <a:cubicBezTo>
                            <a:pt x="1143" y="92"/>
                            <a:pt x="1082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0" name="Google Shape;1970;p42"/>
                    <p:cNvSpPr/>
                    <p:nvPr/>
                  </p:nvSpPr>
                  <p:spPr>
                    <a:xfrm>
                      <a:off x="2781711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214" y="1"/>
                          </a:moveTo>
                          <a:cubicBezTo>
                            <a:pt x="137" y="46"/>
                            <a:pt x="77" y="92"/>
                            <a:pt x="0" y="153"/>
                          </a:cubicBezTo>
                          <a:lnTo>
                            <a:pt x="77" y="686"/>
                          </a:lnTo>
                          <a:cubicBezTo>
                            <a:pt x="198" y="732"/>
                            <a:pt x="259" y="778"/>
                            <a:pt x="351" y="839"/>
                          </a:cubicBezTo>
                          <a:lnTo>
                            <a:pt x="1143" y="839"/>
                          </a:lnTo>
                          <a:cubicBezTo>
                            <a:pt x="1219" y="778"/>
                            <a:pt x="1280" y="732"/>
                            <a:pt x="1356" y="686"/>
                          </a:cubicBezTo>
                          <a:lnTo>
                            <a:pt x="1280" y="153"/>
                          </a:lnTo>
                          <a:cubicBezTo>
                            <a:pt x="1174" y="92"/>
                            <a:pt x="1113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1" name="Google Shape;1971;p42"/>
                    <p:cNvSpPr/>
                    <p:nvPr/>
                  </p:nvSpPr>
                  <p:spPr>
                    <a:xfrm>
                      <a:off x="2625070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229" y="0"/>
                          </a:moveTo>
                          <a:cubicBezTo>
                            <a:pt x="137" y="61"/>
                            <a:pt x="91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37" y="777"/>
                            <a:pt x="198" y="823"/>
                            <a:pt x="290" y="884"/>
                          </a:cubicBezTo>
                          <a:lnTo>
                            <a:pt x="1112" y="884"/>
                          </a:lnTo>
                          <a:cubicBezTo>
                            <a:pt x="1204" y="808"/>
                            <a:pt x="1234" y="762"/>
                            <a:pt x="134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2" name="Google Shape;1972;p42"/>
                    <p:cNvSpPr/>
                    <p:nvPr/>
                  </p:nvSpPr>
                  <p:spPr>
                    <a:xfrm>
                      <a:off x="2666074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35" y="762"/>
                            <a:pt x="1326" y="701"/>
                          </a:cubicBezTo>
                          <a:lnTo>
                            <a:pt x="1265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3" name="Google Shape;1973;p42"/>
                    <p:cNvSpPr/>
                    <p:nvPr/>
                  </p:nvSpPr>
                  <p:spPr>
                    <a:xfrm>
                      <a:off x="2705701" y="222482"/>
                      <a:ext cx="4106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47" y="701"/>
                          </a:lnTo>
                          <a:cubicBezTo>
                            <a:pt x="153" y="777"/>
                            <a:pt x="199" y="823"/>
                            <a:pt x="306" y="884"/>
                          </a:cubicBezTo>
                          <a:lnTo>
                            <a:pt x="1113" y="884"/>
                          </a:lnTo>
                          <a:cubicBezTo>
                            <a:pt x="1220" y="808"/>
                            <a:pt x="1265" y="762"/>
                            <a:pt x="1342" y="701"/>
                          </a:cubicBezTo>
                          <a:lnTo>
                            <a:pt x="1296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4" name="Google Shape;1974;p42"/>
                    <p:cNvSpPr/>
                    <p:nvPr/>
                  </p:nvSpPr>
                  <p:spPr>
                    <a:xfrm>
                      <a:off x="2745817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198" y="0"/>
                          </a:moveTo>
                          <a:cubicBezTo>
                            <a:pt x="122" y="61"/>
                            <a:pt x="76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68" y="777"/>
                            <a:pt x="229" y="823"/>
                            <a:pt x="320" y="884"/>
                          </a:cubicBezTo>
                          <a:lnTo>
                            <a:pt x="1143" y="884"/>
                          </a:lnTo>
                          <a:cubicBezTo>
                            <a:pt x="1219" y="808"/>
                            <a:pt x="1280" y="762"/>
                            <a:pt x="1341" y="701"/>
                          </a:cubicBezTo>
                          <a:lnTo>
                            <a:pt x="1280" y="152"/>
                          </a:lnTo>
                          <a:cubicBezTo>
                            <a:pt x="1173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5" name="Google Shape;1975;p42"/>
                    <p:cNvSpPr/>
                    <p:nvPr/>
                  </p:nvSpPr>
                  <p:spPr>
                    <a:xfrm>
                      <a:off x="2785444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214" y="0"/>
                          </a:moveTo>
                          <a:cubicBezTo>
                            <a:pt x="137" y="61"/>
                            <a:pt x="76" y="91"/>
                            <a:pt x="0" y="152"/>
                          </a:cubicBezTo>
                          <a:lnTo>
                            <a:pt x="76" y="701"/>
                          </a:lnTo>
                          <a:cubicBezTo>
                            <a:pt x="183" y="777"/>
                            <a:pt x="244" y="823"/>
                            <a:pt x="335" y="884"/>
                          </a:cubicBezTo>
                          <a:lnTo>
                            <a:pt x="1158" y="884"/>
                          </a:lnTo>
                          <a:cubicBezTo>
                            <a:pt x="1234" y="808"/>
                            <a:pt x="1295" y="762"/>
                            <a:pt x="137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6" name="Google Shape;1976;p42"/>
                    <p:cNvSpPr/>
                    <p:nvPr/>
                  </p:nvSpPr>
                  <p:spPr>
                    <a:xfrm>
                      <a:off x="2627395" y="249961"/>
                      <a:ext cx="41065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46" y="748"/>
                          </a:lnTo>
                          <a:cubicBezTo>
                            <a:pt x="137" y="824"/>
                            <a:pt x="198" y="854"/>
                            <a:pt x="290" y="915"/>
                          </a:cubicBezTo>
                          <a:lnTo>
                            <a:pt x="1112" y="915"/>
                          </a:lnTo>
                          <a:cubicBezTo>
                            <a:pt x="1204" y="839"/>
                            <a:pt x="1234" y="793"/>
                            <a:pt x="1341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7" name="Google Shape;1977;p42"/>
                    <p:cNvSpPr/>
                    <p:nvPr/>
                  </p:nvSpPr>
                  <p:spPr>
                    <a:xfrm>
                      <a:off x="2668889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31" y="748"/>
                          </a:lnTo>
                          <a:cubicBezTo>
                            <a:pt x="137" y="824"/>
                            <a:pt x="183" y="854"/>
                            <a:pt x="290" y="915"/>
                          </a:cubicBezTo>
                          <a:lnTo>
                            <a:pt x="1097" y="915"/>
                          </a:lnTo>
                          <a:cubicBezTo>
                            <a:pt x="1204" y="839"/>
                            <a:pt x="1234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58" y="92"/>
                            <a:pt x="1097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8" name="Google Shape;1978;p42"/>
                    <p:cNvSpPr/>
                    <p:nvPr/>
                  </p:nvSpPr>
                  <p:spPr>
                    <a:xfrm>
                      <a:off x="2708516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61" y="748"/>
                          </a:lnTo>
                          <a:cubicBezTo>
                            <a:pt x="168" y="824"/>
                            <a:pt x="229" y="854"/>
                            <a:pt x="320" y="915"/>
                          </a:cubicBezTo>
                          <a:lnTo>
                            <a:pt x="1143" y="915"/>
                          </a:lnTo>
                          <a:cubicBezTo>
                            <a:pt x="1234" y="839"/>
                            <a:pt x="1280" y="793"/>
                            <a:pt x="1372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9" name="Google Shape;1979;p42"/>
                    <p:cNvSpPr/>
                    <p:nvPr/>
                  </p:nvSpPr>
                  <p:spPr>
                    <a:xfrm>
                      <a:off x="2748602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29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77" y="748"/>
                          </a:lnTo>
                          <a:cubicBezTo>
                            <a:pt x="199" y="824"/>
                            <a:pt x="244" y="854"/>
                            <a:pt x="351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311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0" name="Google Shape;1980;p42"/>
                    <p:cNvSpPr/>
                    <p:nvPr/>
                  </p:nvSpPr>
                  <p:spPr>
                    <a:xfrm>
                      <a:off x="2629262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07"/>
                            <a:pt x="0" y="168"/>
                          </a:cubicBezTo>
                          <a:lnTo>
                            <a:pt x="31" y="747"/>
                          </a:lnTo>
                          <a:cubicBezTo>
                            <a:pt x="137" y="792"/>
                            <a:pt x="183" y="838"/>
                            <a:pt x="290" y="914"/>
                          </a:cubicBezTo>
                          <a:lnTo>
                            <a:pt x="1128" y="914"/>
                          </a:lnTo>
                          <a:cubicBezTo>
                            <a:pt x="1219" y="838"/>
                            <a:pt x="1250" y="823"/>
                            <a:pt x="1356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1" name="Google Shape;1981;p42"/>
                    <p:cNvSpPr/>
                    <p:nvPr/>
                  </p:nvSpPr>
                  <p:spPr>
                    <a:xfrm>
                      <a:off x="2669348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0" y="168"/>
                          </a:cubicBezTo>
                          <a:lnTo>
                            <a:pt x="61" y="747"/>
                          </a:lnTo>
                          <a:cubicBezTo>
                            <a:pt x="168" y="792"/>
                            <a:pt x="229" y="838"/>
                            <a:pt x="320" y="914"/>
                          </a:cubicBezTo>
                          <a:lnTo>
                            <a:pt x="1158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41" y="168"/>
                          </a:lnTo>
                          <a:cubicBezTo>
                            <a:pt x="1235" y="107"/>
                            <a:pt x="118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2" name="Google Shape;1982;p42"/>
                    <p:cNvSpPr/>
                    <p:nvPr/>
                  </p:nvSpPr>
                  <p:spPr>
                    <a:xfrm>
                      <a:off x="2711300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1" y="168"/>
                          </a:cubicBezTo>
                          <a:lnTo>
                            <a:pt x="62" y="747"/>
                          </a:lnTo>
                          <a:cubicBezTo>
                            <a:pt x="168" y="792"/>
                            <a:pt x="229" y="838"/>
                            <a:pt x="321" y="914"/>
                          </a:cubicBezTo>
                          <a:lnTo>
                            <a:pt x="1159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3" name="Google Shape;1983;p42"/>
                    <p:cNvSpPr/>
                    <p:nvPr/>
                  </p:nvSpPr>
                  <p:spPr>
                    <a:xfrm>
                      <a:off x="2751417" y="277960"/>
                      <a:ext cx="43360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107" y="107"/>
                            <a:pt x="0" y="168"/>
                          </a:cubicBezTo>
                          <a:lnTo>
                            <a:pt x="76" y="747"/>
                          </a:lnTo>
                          <a:cubicBezTo>
                            <a:pt x="198" y="792"/>
                            <a:pt x="259" y="838"/>
                            <a:pt x="350" y="914"/>
                          </a:cubicBezTo>
                          <a:lnTo>
                            <a:pt x="1188" y="914"/>
                          </a:lnTo>
                          <a:cubicBezTo>
                            <a:pt x="1280" y="838"/>
                            <a:pt x="1326" y="823"/>
                            <a:pt x="1417" y="747"/>
                          </a:cubicBezTo>
                          <a:lnTo>
                            <a:pt x="1341" y="168"/>
                          </a:lnTo>
                          <a:cubicBezTo>
                            <a:pt x="1249" y="107"/>
                            <a:pt x="118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4" name="Google Shape;1984;p42"/>
                    <p:cNvSpPr/>
                    <p:nvPr/>
                  </p:nvSpPr>
                  <p:spPr>
                    <a:xfrm>
                      <a:off x="2631587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53" y="823"/>
                            <a:pt x="214" y="869"/>
                            <a:pt x="305" y="945"/>
                          </a:cubicBezTo>
                          <a:lnTo>
                            <a:pt x="1143" y="945"/>
                          </a:lnTo>
                          <a:cubicBezTo>
                            <a:pt x="1234" y="884"/>
                            <a:pt x="1280" y="839"/>
                            <a:pt x="1372" y="763"/>
                          </a:cubicBezTo>
                          <a:lnTo>
                            <a:pt x="1311" y="184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5" name="Google Shape;1985;p42"/>
                    <p:cNvSpPr/>
                    <p:nvPr/>
                  </p:nvSpPr>
                  <p:spPr>
                    <a:xfrm>
                      <a:off x="2672132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8" y="107"/>
                            <a:pt x="1" y="184"/>
                          </a:cubicBezTo>
                          <a:lnTo>
                            <a:pt x="62" y="763"/>
                          </a:lnTo>
                          <a:cubicBezTo>
                            <a:pt x="184" y="823"/>
                            <a:pt x="229" y="869"/>
                            <a:pt x="336" y="945"/>
                          </a:cubicBezTo>
                          <a:lnTo>
                            <a:pt x="1174" y="945"/>
                          </a:lnTo>
                          <a:cubicBezTo>
                            <a:pt x="1265" y="884"/>
                            <a:pt x="1296" y="839"/>
                            <a:pt x="1403" y="763"/>
                          </a:cubicBezTo>
                          <a:lnTo>
                            <a:pt x="1342" y="184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6" name="Google Shape;1986;p42"/>
                    <p:cNvSpPr/>
                    <p:nvPr/>
                  </p:nvSpPr>
                  <p:spPr>
                    <a:xfrm>
                      <a:off x="2714116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107" y="107"/>
                            <a:pt x="0" y="184"/>
                          </a:cubicBezTo>
                          <a:lnTo>
                            <a:pt x="61" y="763"/>
                          </a:lnTo>
                          <a:cubicBezTo>
                            <a:pt x="153" y="823"/>
                            <a:pt x="229" y="869"/>
                            <a:pt x="335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7" y="763"/>
                          </a:cubicBezTo>
                          <a:lnTo>
                            <a:pt x="1341" y="184"/>
                          </a:lnTo>
                          <a:cubicBezTo>
                            <a:pt x="121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2"/>
                    <p:cNvSpPr/>
                    <p:nvPr/>
                  </p:nvSpPr>
                  <p:spPr>
                    <a:xfrm>
                      <a:off x="2755609" y="306846"/>
                      <a:ext cx="4290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92" y="107"/>
                            <a:pt x="0" y="184"/>
                          </a:cubicBezTo>
                          <a:lnTo>
                            <a:pt x="76" y="763"/>
                          </a:lnTo>
                          <a:cubicBezTo>
                            <a:pt x="168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10" y="839"/>
                            <a:pt x="1402" y="763"/>
                          </a:cubicBezTo>
                          <a:lnTo>
                            <a:pt x="1341" y="184"/>
                          </a:lnTo>
                          <a:cubicBezTo>
                            <a:pt x="1234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2"/>
                    <p:cNvSpPr/>
                    <p:nvPr/>
                  </p:nvSpPr>
                  <p:spPr>
                    <a:xfrm>
                      <a:off x="2633454" y="336681"/>
                      <a:ext cx="4244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76" extrusionOk="0">
                          <a:moveTo>
                            <a:pt x="229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31" y="778"/>
                          </a:lnTo>
                          <a:cubicBezTo>
                            <a:pt x="153" y="854"/>
                            <a:pt x="198" y="900"/>
                            <a:pt x="305" y="976"/>
                          </a:cubicBezTo>
                          <a:lnTo>
                            <a:pt x="1158" y="976"/>
                          </a:lnTo>
                          <a:cubicBezTo>
                            <a:pt x="1234" y="900"/>
                            <a:pt x="1295" y="854"/>
                            <a:pt x="1387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2"/>
                    <p:cNvSpPr/>
                    <p:nvPr/>
                  </p:nvSpPr>
                  <p:spPr>
                    <a:xfrm>
                      <a:off x="2675407" y="336681"/>
                      <a:ext cx="4293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1" y="168"/>
                          </a:cubicBezTo>
                          <a:lnTo>
                            <a:pt x="46" y="778"/>
                          </a:lnTo>
                          <a:cubicBezTo>
                            <a:pt x="153" y="854"/>
                            <a:pt x="229" y="900"/>
                            <a:pt x="321" y="976"/>
                          </a:cubicBezTo>
                          <a:lnTo>
                            <a:pt x="1174" y="976"/>
                          </a:lnTo>
                          <a:cubicBezTo>
                            <a:pt x="1265" y="900"/>
                            <a:pt x="1311" y="854"/>
                            <a:pt x="1402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2"/>
                    <p:cNvSpPr/>
                    <p:nvPr/>
                  </p:nvSpPr>
                  <p:spPr>
                    <a:xfrm>
                      <a:off x="2717849" y="336681"/>
                      <a:ext cx="4290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76" extrusionOk="0">
                          <a:moveTo>
                            <a:pt x="229" y="1"/>
                          </a:moveTo>
                          <a:cubicBezTo>
                            <a:pt x="137" y="62"/>
                            <a:pt x="91" y="92"/>
                            <a:pt x="0" y="168"/>
                          </a:cubicBezTo>
                          <a:lnTo>
                            <a:pt x="61" y="778"/>
                          </a:lnTo>
                          <a:cubicBezTo>
                            <a:pt x="152" y="854"/>
                            <a:pt x="198" y="900"/>
                            <a:pt x="320" y="976"/>
                          </a:cubicBezTo>
                          <a:lnTo>
                            <a:pt x="1173" y="976"/>
                          </a:lnTo>
                          <a:cubicBezTo>
                            <a:pt x="1280" y="900"/>
                            <a:pt x="1310" y="854"/>
                            <a:pt x="1402" y="778"/>
                          </a:cubicBezTo>
                          <a:lnTo>
                            <a:pt x="1326" y="168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1" name="Google Shape;1991;p42"/>
                    <p:cNvSpPr/>
                    <p:nvPr/>
                  </p:nvSpPr>
                  <p:spPr>
                    <a:xfrm>
                      <a:off x="2759342" y="336681"/>
                      <a:ext cx="4336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1" y="92"/>
                            <a:pt x="0" y="168"/>
                          </a:cubicBezTo>
                          <a:lnTo>
                            <a:pt x="76" y="778"/>
                          </a:lnTo>
                          <a:cubicBezTo>
                            <a:pt x="168" y="854"/>
                            <a:pt x="229" y="900"/>
                            <a:pt x="335" y="976"/>
                          </a:cubicBezTo>
                          <a:lnTo>
                            <a:pt x="1188" y="976"/>
                          </a:lnTo>
                          <a:cubicBezTo>
                            <a:pt x="1295" y="900"/>
                            <a:pt x="1326" y="854"/>
                            <a:pt x="1417" y="778"/>
                          </a:cubicBezTo>
                          <a:lnTo>
                            <a:pt x="1341" y="168"/>
                          </a:lnTo>
                          <a:cubicBezTo>
                            <a:pt x="124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2" name="Google Shape;1992;p42"/>
                    <p:cNvSpPr/>
                    <p:nvPr/>
                  </p:nvSpPr>
                  <p:spPr>
                    <a:xfrm>
                      <a:off x="2635780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23"/>
                          </a:lnTo>
                          <a:cubicBezTo>
                            <a:pt x="122" y="899"/>
                            <a:pt x="199" y="930"/>
                            <a:pt x="305" y="1006"/>
                          </a:cubicBezTo>
                          <a:lnTo>
                            <a:pt x="1158" y="1006"/>
                          </a:lnTo>
                          <a:cubicBezTo>
                            <a:pt x="1250" y="930"/>
                            <a:pt x="1311" y="899"/>
                            <a:pt x="1402" y="823"/>
                          </a:cubicBezTo>
                          <a:lnTo>
                            <a:pt x="1341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3" name="Google Shape;1993;p42"/>
                    <p:cNvSpPr/>
                    <p:nvPr/>
                  </p:nvSpPr>
                  <p:spPr>
                    <a:xfrm>
                      <a:off x="2678191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30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21" y="1006"/>
                          </a:cubicBezTo>
                          <a:lnTo>
                            <a:pt x="1174" y="1006"/>
                          </a:lnTo>
                          <a:cubicBezTo>
                            <a:pt x="1250" y="930"/>
                            <a:pt x="1311" y="899"/>
                            <a:pt x="1403" y="823"/>
                          </a:cubicBezTo>
                          <a:lnTo>
                            <a:pt x="1357" y="198"/>
                          </a:lnTo>
                          <a:cubicBezTo>
                            <a:pt x="1235" y="122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4" name="Google Shape;1994;p42"/>
                    <p:cNvSpPr/>
                    <p:nvPr/>
                  </p:nvSpPr>
                  <p:spPr>
                    <a:xfrm>
                      <a:off x="2721092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36" y="1006"/>
                          </a:cubicBezTo>
                          <a:lnTo>
                            <a:pt x="1189" y="1006"/>
                          </a:lnTo>
                          <a:cubicBezTo>
                            <a:pt x="1281" y="930"/>
                            <a:pt x="1326" y="899"/>
                            <a:pt x="1418" y="823"/>
                          </a:cubicBezTo>
                          <a:lnTo>
                            <a:pt x="1341" y="198"/>
                          </a:lnTo>
                          <a:cubicBezTo>
                            <a:pt x="1250" y="122"/>
                            <a:pt x="1174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5" name="Google Shape;1995;p42"/>
                    <p:cNvSpPr/>
                    <p:nvPr/>
                  </p:nvSpPr>
                  <p:spPr>
                    <a:xfrm>
                      <a:off x="2763045" y="367006"/>
                      <a:ext cx="4433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8" y="122"/>
                            <a:pt x="1" y="198"/>
                          </a:cubicBezTo>
                          <a:lnTo>
                            <a:pt x="77" y="823"/>
                          </a:lnTo>
                          <a:lnTo>
                            <a:pt x="367" y="1006"/>
                          </a:lnTo>
                          <a:lnTo>
                            <a:pt x="1220" y="1006"/>
                          </a:lnTo>
                          <a:cubicBezTo>
                            <a:pt x="1326" y="930"/>
                            <a:pt x="1357" y="899"/>
                            <a:pt x="1448" y="823"/>
                          </a:cubicBezTo>
                          <a:lnTo>
                            <a:pt x="1357" y="198"/>
                          </a:lnTo>
                          <a:cubicBezTo>
                            <a:pt x="1266" y="122"/>
                            <a:pt x="1205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6" name="Google Shape;1996;p42"/>
                    <p:cNvSpPr/>
                    <p:nvPr/>
                  </p:nvSpPr>
                  <p:spPr>
                    <a:xfrm>
                      <a:off x="2637187" y="398218"/>
                      <a:ext cx="43850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38" extrusionOk="0">
                          <a:moveTo>
                            <a:pt x="259" y="1"/>
                          </a:moveTo>
                          <a:cubicBezTo>
                            <a:pt x="153" y="92"/>
                            <a:pt x="107" y="123"/>
                            <a:pt x="0" y="199"/>
                          </a:cubicBezTo>
                          <a:lnTo>
                            <a:pt x="46" y="854"/>
                          </a:lnTo>
                          <a:cubicBezTo>
                            <a:pt x="137" y="930"/>
                            <a:pt x="198" y="961"/>
                            <a:pt x="305" y="1037"/>
                          </a:cubicBezTo>
                          <a:lnTo>
                            <a:pt x="1189" y="1037"/>
                          </a:lnTo>
                          <a:cubicBezTo>
                            <a:pt x="1280" y="961"/>
                            <a:pt x="1341" y="930"/>
                            <a:pt x="1432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04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2"/>
                    <p:cNvSpPr/>
                    <p:nvPr/>
                  </p:nvSpPr>
                  <p:spPr>
                    <a:xfrm>
                      <a:off x="2680058" y="398218"/>
                      <a:ext cx="4433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3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47" y="854"/>
                          </a:lnTo>
                          <a:cubicBezTo>
                            <a:pt x="153" y="930"/>
                            <a:pt x="199" y="961"/>
                            <a:pt x="321" y="1037"/>
                          </a:cubicBezTo>
                          <a:lnTo>
                            <a:pt x="1189" y="1037"/>
                          </a:lnTo>
                          <a:cubicBezTo>
                            <a:pt x="1296" y="961"/>
                            <a:pt x="1342" y="930"/>
                            <a:pt x="1448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2"/>
                    <p:cNvSpPr/>
                    <p:nvPr/>
                  </p:nvSpPr>
                  <p:spPr>
                    <a:xfrm>
                      <a:off x="2723908" y="398218"/>
                      <a:ext cx="4476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38" extrusionOk="0">
                          <a:moveTo>
                            <a:pt x="229" y="1"/>
                          </a:moveTo>
                          <a:cubicBezTo>
                            <a:pt x="152" y="92"/>
                            <a:pt x="107" y="123"/>
                            <a:pt x="0" y="199"/>
                          </a:cubicBezTo>
                          <a:lnTo>
                            <a:pt x="61" y="854"/>
                          </a:lnTo>
                          <a:lnTo>
                            <a:pt x="351" y="1037"/>
                          </a:lnTo>
                          <a:lnTo>
                            <a:pt x="1234" y="1037"/>
                          </a:lnTo>
                          <a:cubicBezTo>
                            <a:pt x="1295" y="961"/>
                            <a:pt x="1356" y="930"/>
                            <a:pt x="1463" y="854"/>
                          </a:cubicBezTo>
                          <a:lnTo>
                            <a:pt x="1387" y="199"/>
                          </a:lnTo>
                          <a:lnTo>
                            <a:pt x="109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2"/>
                    <p:cNvSpPr/>
                    <p:nvPr/>
                  </p:nvSpPr>
                  <p:spPr>
                    <a:xfrm>
                      <a:off x="2766778" y="398218"/>
                      <a:ext cx="4479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77" y="854"/>
                          </a:lnTo>
                          <a:lnTo>
                            <a:pt x="366" y="1037"/>
                          </a:lnTo>
                          <a:lnTo>
                            <a:pt x="1235" y="1037"/>
                          </a:lnTo>
                          <a:cubicBezTo>
                            <a:pt x="1326" y="961"/>
                            <a:pt x="1372" y="930"/>
                            <a:pt x="1463" y="854"/>
                          </a:cubicBezTo>
                          <a:lnTo>
                            <a:pt x="1387" y="199"/>
                          </a:lnTo>
                          <a:cubicBezTo>
                            <a:pt x="1281" y="123"/>
                            <a:pt x="1220" y="92"/>
                            <a:pt x="108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2"/>
                    <p:cNvSpPr/>
                    <p:nvPr/>
                  </p:nvSpPr>
                  <p:spPr>
                    <a:xfrm>
                      <a:off x="265677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59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68" y="1174"/>
                            <a:pt x="244" y="1220"/>
                            <a:pt x="351" y="1326"/>
                          </a:cubicBezTo>
                          <a:lnTo>
                            <a:pt x="1341" y="1326"/>
                          </a:lnTo>
                          <a:cubicBezTo>
                            <a:pt x="1448" y="1220"/>
                            <a:pt x="1493" y="1174"/>
                            <a:pt x="1615" y="1067"/>
                          </a:cubicBezTo>
                          <a:lnTo>
                            <a:pt x="1539" y="260"/>
                          </a:lnTo>
                          <a:cubicBezTo>
                            <a:pt x="1417" y="153"/>
                            <a:pt x="1371" y="108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2"/>
                <p:cNvSpPr/>
                <p:nvPr/>
              </p:nvSpPr>
              <p:spPr>
                <a:xfrm>
                  <a:off x="2384178" y="185725"/>
                  <a:ext cx="590733" cy="589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5" h="18665" extrusionOk="0">
                      <a:moveTo>
                        <a:pt x="5272" y="1"/>
                      </a:moveTo>
                      <a:lnTo>
                        <a:pt x="5241" y="123"/>
                      </a:lnTo>
                      <a:lnTo>
                        <a:pt x="5211" y="214"/>
                      </a:lnTo>
                      <a:lnTo>
                        <a:pt x="5180" y="305"/>
                      </a:lnTo>
                      <a:lnTo>
                        <a:pt x="4952" y="1128"/>
                      </a:lnTo>
                      <a:lnTo>
                        <a:pt x="4906" y="1265"/>
                      </a:lnTo>
                      <a:lnTo>
                        <a:pt x="4784" y="1707"/>
                      </a:lnTo>
                      <a:lnTo>
                        <a:pt x="4739" y="1814"/>
                      </a:lnTo>
                      <a:lnTo>
                        <a:pt x="4708" y="1936"/>
                      </a:lnTo>
                      <a:lnTo>
                        <a:pt x="4632" y="2179"/>
                      </a:lnTo>
                      <a:lnTo>
                        <a:pt x="4403" y="2972"/>
                      </a:lnTo>
                      <a:lnTo>
                        <a:pt x="4403" y="3002"/>
                      </a:lnTo>
                      <a:lnTo>
                        <a:pt x="4129" y="3916"/>
                      </a:lnTo>
                      <a:lnTo>
                        <a:pt x="4129" y="3931"/>
                      </a:lnTo>
                      <a:lnTo>
                        <a:pt x="3870" y="4876"/>
                      </a:lnTo>
                      <a:lnTo>
                        <a:pt x="3870" y="4907"/>
                      </a:lnTo>
                      <a:lnTo>
                        <a:pt x="3611" y="5790"/>
                      </a:lnTo>
                      <a:lnTo>
                        <a:pt x="3565" y="6034"/>
                      </a:lnTo>
                      <a:lnTo>
                        <a:pt x="3489" y="6324"/>
                      </a:lnTo>
                      <a:lnTo>
                        <a:pt x="3443" y="6445"/>
                      </a:lnTo>
                      <a:lnTo>
                        <a:pt x="3352" y="6781"/>
                      </a:lnTo>
                      <a:lnTo>
                        <a:pt x="3291" y="6994"/>
                      </a:lnTo>
                      <a:lnTo>
                        <a:pt x="3032" y="7954"/>
                      </a:lnTo>
                      <a:lnTo>
                        <a:pt x="2986" y="8060"/>
                      </a:lnTo>
                      <a:lnTo>
                        <a:pt x="2971" y="8152"/>
                      </a:lnTo>
                      <a:lnTo>
                        <a:pt x="2925" y="8274"/>
                      </a:lnTo>
                      <a:lnTo>
                        <a:pt x="2895" y="8411"/>
                      </a:lnTo>
                      <a:lnTo>
                        <a:pt x="2590" y="9477"/>
                      </a:lnTo>
                      <a:lnTo>
                        <a:pt x="2590" y="9508"/>
                      </a:lnTo>
                      <a:lnTo>
                        <a:pt x="2286" y="10590"/>
                      </a:lnTo>
                      <a:lnTo>
                        <a:pt x="2286" y="10635"/>
                      </a:lnTo>
                      <a:lnTo>
                        <a:pt x="2011" y="11549"/>
                      </a:lnTo>
                      <a:lnTo>
                        <a:pt x="1905" y="11946"/>
                      </a:lnTo>
                      <a:lnTo>
                        <a:pt x="1615" y="12936"/>
                      </a:lnTo>
                      <a:lnTo>
                        <a:pt x="1615" y="12982"/>
                      </a:lnTo>
                      <a:lnTo>
                        <a:pt x="1280" y="14170"/>
                      </a:lnTo>
                      <a:lnTo>
                        <a:pt x="1280" y="14216"/>
                      </a:lnTo>
                      <a:lnTo>
                        <a:pt x="930" y="15435"/>
                      </a:lnTo>
                      <a:lnTo>
                        <a:pt x="914" y="15465"/>
                      </a:lnTo>
                      <a:lnTo>
                        <a:pt x="564" y="16714"/>
                      </a:lnTo>
                      <a:lnTo>
                        <a:pt x="533" y="16836"/>
                      </a:lnTo>
                      <a:lnTo>
                        <a:pt x="290" y="17720"/>
                      </a:lnTo>
                      <a:lnTo>
                        <a:pt x="137" y="18238"/>
                      </a:lnTo>
                      <a:lnTo>
                        <a:pt x="92" y="18345"/>
                      </a:lnTo>
                      <a:lnTo>
                        <a:pt x="0" y="18665"/>
                      </a:lnTo>
                      <a:cubicBezTo>
                        <a:pt x="15" y="18649"/>
                        <a:pt x="19304" y="18649"/>
                        <a:pt x="19304" y="18649"/>
                      </a:cubicBezTo>
                      <a:lnTo>
                        <a:pt x="15952" y="1"/>
                      </a:lnTo>
                      <a:close/>
                    </a:path>
                  </a:pathLst>
                </a:custGeom>
                <a:solidFill>
                  <a:srgbClr val="A9DCFF">
                    <a:alpha val="59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2"/>
              <p:cNvGrpSpPr/>
              <p:nvPr/>
            </p:nvGrpSpPr>
            <p:grpSpPr>
              <a:xfrm>
                <a:off x="7033001" y="3626706"/>
                <a:ext cx="1334731" cy="1370785"/>
                <a:chOff x="7033001" y="3626706"/>
                <a:chExt cx="1334731" cy="1370785"/>
              </a:xfrm>
            </p:grpSpPr>
            <p:grpSp>
              <p:nvGrpSpPr>
                <p:cNvPr id="2003" name="Google Shape;2003;p42"/>
                <p:cNvGrpSpPr/>
                <p:nvPr/>
              </p:nvGrpSpPr>
              <p:grpSpPr>
                <a:xfrm>
                  <a:off x="7126750" y="3887850"/>
                  <a:ext cx="1188275" cy="532050"/>
                  <a:chOff x="7126750" y="3887850"/>
                  <a:chExt cx="1188275" cy="532050"/>
                </a:xfrm>
              </p:grpSpPr>
              <p:cxnSp>
                <p:nvCxnSpPr>
                  <p:cNvPr id="2004" name="Google Shape;2004;p42"/>
                  <p:cNvCxnSpPr/>
                  <p:nvPr/>
                </p:nvCxnSpPr>
                <p:spPr>
                  <a:xfrm rot="10800000" flipH="1">
                    <a:off x="7177775" y="3887850"/>
                    <a:ext cx="792000" cy="276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5" name="Google Shape;2005;p42"/>
                  <p:cNvCxnSpPr/>
                  <p:nvPr/>
                </p:nvCxnSpPr>
                <p:spPr>
                  <a:xfrm rot="10800000" flipH="1">
                    <a:off x="7505800" y="3904800"/>
                    <a:ext cx="760500" cy="267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6" name="Google Shape;2006;p42"/>
                  <p:cNvCxnSpPr/>
                  <p:nvPr/>
                </p:nvCxnSpPr>
                <p:spPr>
                  <a:xfrm rot="10800000" flipH="1">
                    <a:off x="7564125" y="4111225"/>
                    <a:ext cx="750900" cy="306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07" name="Google Shape;2007;p42"/>
                  <p:cNvCxnSpPr/>
                  <p:nvPr/>
                </p:nvCxnSpPr>
                <p:spPr>
                  <a:xfrm rot="10800000" flipH="1">
                    <a:off x="7126750" y="4104000"/>
                    <a:ext cx="797100" cy="315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008" name="Google Shape;2008;p42"/>
                <p:cNvSpPr/>
                <p:nvPr/>
              </p:nvSpPr>
              <p:spPr>
                <a:xfrm>
                  <a:off x="7852934" y="3626706"/>
                  <a:ext cx="514799" cy="955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6" h="19792" extrusionOk="0">
                      <a:moveTo>
                        <a:pt x="5409" y="1478"/>
                      </a:moveTo>
                      <a:lnTo>
                        <a:pt x="6521" y="3032"/>
                      </a:lnTo>
                      <a:lnTo>
                        <a:pt x="4312" y="3032"/>
                      </a:lnTo>
                      <a:lnTo>
                        <a:pt x="5409" y="1478"/>
                      </a:lnTo>
                      <a:close/>
                      <a:moveTo>
                        <a:pt x="6445" y="3383"/>
                      </a:moveTo>
                      <a:lnTo>
                        <a:pt x="5409" y="4388"/>
                      </a:lnTo>
                      <a:lnTo>
                        <a:pt x="4403" y="3383"/>
                      </a:lnTo>
                      <a:close/>
                      <a:moveTo>
                        <a:pt x="3840" y="3505"/>
                      </a:moveTo>
                      <a:lnTo>
                        <a:pt x="3840" y="4678"/>
                      </a:lnTo>
                      <a:lnTo>
                        <a:pt x="2027" y="4678"/>
                      </a:lnTo>
                      <a:lnTo>
                        <a:pt x="3840" y="3505"/>
                      </a:lnTo>
                      <a:close/>
                      <a:moveTo>
                        <a:pt x="4160" y="3626"/>
                      </a:moveTo>
                      <a:lnTo>
                        <a:pt x="5180" y="4632"/>
                      </a:lnTo>
                      <a:lnTo>
                        <a:pt x="5150" y="4678"/>
                      </a:lnTo>
                      <a:lnTo>
                        <a:pt x="4160" y="4678"/>
                      </a:lnTo>
                      <a:lnTo>
                        <a:pt x="4160" y="3626"/>
                      </a:lnTo>
                      <a:close/>
                      <a:moveTo>
                        <a:pt x="6673" y="3626"/>
                      </a:moveTo>
                      <a:lnTo>
                        <a:pt x="6673" y="4678"/>
                      </a:lnTo>
                      <a:lnTo>
                        <a:pt x="5683" y="4678"/>
                      </a:lnTo>
                      <a:lnTo>
                        <a:pt x="5637" y="4632"/>
                      </a:lnTo>
                      <a:lnTo>
                        <a:pt x="6673" y="3626"/>
                      </a:lnTo>
                      <a:close/>
                      <a:moveTo>
                        <a:pt x="7009" y="3550"/>
                      </a:moveTo>
                      <a:lnTo>
                        <a:pt x="8761" y="4678"/>
                      </a:lnTo>
                      <a:lnTo>
                        <a:pt x="7009" y="4678"/>
                      </a:lnTo>
                      <a:lnTo>
                        <a:pt x="7009" y="3550"/>
                      </a:lnTo>
                      <a:close/>
                      <a:moveTo>
                        <a:pt x="4799" y="5013"/>
                      </a:moveTo>
                      <a:lnTo>
                        <a:pt x="4160" y="5668"/>
                      </a:lnTo>
                      <a:lnTo>
                        <a:pt x="4160" y="5013"/>
                      </a:lnTo>
                      <a:close/>
                      <a:moveTo>
                        <a:pt x="6673" y="5013"/>
                      </a:moveTo>
                      <a:lnTo>
                        <a:pt x="6673" y="5668"/>
                      </a:lnTo>
                      <a:lnTo>
                        <a:pt x="6018" y="5013"/>
                      </a:lnTo>
                      <a:close/>
                      <a:moveTo>
                        <a:pt x="5546" y="5013"/>
                      </a:moveTo>
                      <a:lnTo>
                        <a:pt x="6582" y="6049"/>
                      </a:lnTo>
                      <a:lnTo>
                        <a:pt x="5409" y="7207"/>
                      </a:lnTo>
                      <a:lnTo>
                        <a:pt x="4251" y="6049"/>
                      </a:lnTo>
                      <a:lnTo>
                        <a:pt x="5272" y="5013"/>
                      </a:lnTo>
                      <a:close/>
                      <a:moveTo>
                        <a:pt x="4160" y="6430"/>
                      </a:moveTo>
                      <a:lnTo>
                        <a:pt x="5180" y="7435"/>
                      </a:lnTo>
                      <a:lnTo>
                        <a:pt x="4160" y="8441"/>
                      </a:lnTo>
                      <a:lnTo>
                        <a:pt x="4160" y="6430"/>
                      </a:lnTo>
                      <a:close/>
                      <a:moveTo>
                        <a:pt x="6689" y="6430"/>
                      </a:moveTo>
                      <a:lnTo>
                        <a:pt x="6689" y="8456"/>
                      </a:lnTo>
                      <a:lnTo>
                        <a:pt x="5668" y="7435"/>
                      </a:lnTo>
                      <a:lnTo>
                        <a:pt x="6689" y="6430"/>
                      </a:lnTo>
                      <a:close/>
                      <a:moveTo>
                        <a:pt x="3809" y="7283"/>
                      </a:moveTo>
                      <a:lnTo>
                        <a:pt x="3809" y="8685"/>
                      </a:lnTo>
                      <a:lnTo>
                        <a:pt x="945" y="8685"/>
                      </a:lnTo>
                      <a:lnTo>
                        <a:pt x="3809" y="7283"/>
                      </a:lnTo>
                      <a:close/>
                      <a:moveTo>
                        <a:pt x="5439" y="7679"/>
                      </a:moveTo>
                      <a:lnTo>
                        <a:pt x="6445" y="8685"/>
                      </a:lnTo>
                      <a:lnTo>
                        <a:pt x="4403" y="8685"/>
                      </a:lnTo>
                      <a:lnTo>
                        <a:pt x="5439" y="7679"/>
                      </a:lnTo>
                      <a:close/>
                      <a:moveTo>
                        <a:pt x="7009" y="7344"/>
                      </a:moveTo>
                      <a:lnTo>
                        <a:pt x="9782" y="8685"/>
                      </a:lnTo>
                      <a:lnTo>
                        <a:pt x="7009" y="8685"/>
                      </a:lnTo>
                      <a:lnTo>
                        <a:pt x="7009" y="7344"/>
                      </a:lnTo>
                      <a:close/>
                      <a:moveTo>
                        <a:pt x="6673" y="9035"/>
                      </a:moveTo>
                      <a:lnTo>
                        <a:pt x="6673" y="10254"/>
                      </a:lnTo>
                      <a:lnTo>
                        <a:pt x="4160" y="10254"/>
                      </a:lnTo>
                      <a:lnTo>
                        <a:pt x="4160" y="9035"/>
                      </a:lnTo>
                      <a:close/>
                      <a:moveTo>
                        <a:pt x="6201" y="10589"/>
                      </a:moveTo>
                      <a:lnTo>
                        <a:pt x="5409" y="11046"/>
                      </a:lnTo>
                      <a:lnTo>
                        <a:pt x="4617" y="10589"/>
                      </a:lnTo>
                      <a:close/>
                      <a:moveTo>
                        <a:pt x="4099" y="10665"/>
                      </a:moveTo>
                      <a:lnTo>
                        <a:pt x="5074" y="11244"/>
                      </a:lnTo>
                      <a:lnTo>
                        <a:pt x="3855" y="11961"/>
                      </a:lnTo>
                      <a:lnTo>
                        <a:pt x="4099" y="10665"/>
                      </a:lnTo>
                      <a:close/>
                      <a:moveTo>
                        <a:pt x="6734" y="10650"/>
                      </a:moveTo>
                      <a:lnTo>
                        <a:pt x="6993" y="11991"/>
                      </a:lnTo>
                      <a:lnTo>
                        <a:pt x="5744" y="11244"/>
                      </a:lnTo>
                      <a:lnTo>
                        <a:pt x="6734" y="10650"/>
                      </a:lnTo>
                      <a:close/>
                      <a:moveTo>
                        <a:pt x="5394" y="11427"/>
                      </a:moveTo>
                      <a:lnTo>
                        <a:pt x="6887" y="12311"/>
                      </a:lnTo>
                      <a:lnTo>
                        <a:pt x="5439" y="13058"/>
                      </a:lnTo>
                      <a:lnTo>
                        <a:pt x="3931" y="12311"/>
                      </a:lnTo>
                      <a:lnTo>
                        <a:pt x="5394" y="11427"/>
                      </a:lnTo>
                      <a:close/>
                      <a:moveTo>
                        <a:pt x="7115" y="12570"/>
                      </a:moveTo>
                      <a:lnTo>
                        <a:pt x="7390" y="14002"/>
                      </a:lnTo>
                      <a:lnTo>
                        <a:pt x="5820" y="13240"/>
                      </a:lnTo>
                      <a:lnTo>
                        <a:pt x="7115" y="12570"/>
                      </a:lnTo>
                      <a:close/>
                      <a:moveTo>
                        <a:pt x="3718" y="12570"/>
                      </a:moveTo>
                      <a:lnTo>
                        <a:pt x="5058" y="13225"/>
                      </a:lnTo>
                      <a:lnTo>
                        <a:pt x="3413" y="14063"/>
                      </a:lnTo>
                      <a:lnTo>
                        <a:pt x="3413" y="14063"/>
                      </a:lnTo>
                      <a:lnTo>
                        <a:pt x="3718" y="12570"/>
                      </a:lnTo>
                      <a:close/>
                      <a:moveTo>
                        <a:pt x="5439" y="13438"/>
                      </a:moveTo>
                      <a:lnTo>
                        <a:pt x="7313" y="14368"/>
                      </a:lnTo>
                      <a:lnTo>
                        <a:pt x="5394" y="15373"/>
                      </a:lnTo>
                      <a:lnTo>
                        <a:pt x="3550" y="14398"/>
                      </a:lnTo>
                      <a:lnTo>
                        <a:pt x="5439" y="13438"/>
                      </a:lnTo>
                      <a:close/>
                      <a:moveTo>
                        <a:pt x="3322" y="14627"/>
                      </a:moveTo>
                      <a:lnTo>
                        <a:pt x="5058" y="15541"/>
                      </a:lnTo>
                      <a:lnTo>
                        <a:pt x="3078" y="16577"/>
                      </a:lnTo>
                      <a:lnTo>
                        <a:pt x="2941" y="16577"/>
                      </a:lnTo>
                      <a:lnTo>
                        <a:pt x="3322" y="14627"/>
                      </a:lnTo>
                      <a:close/>
                      <a:moveTo>
                        <a:pt x="5409" y="15739"/>
                      </a:moveTo>
                      <a:lnTo>
                        <a:pt x="7009" y="16577"/>
                      </a:lnTo>
                      <a:lnTo>
                        <a:pt x="3794" y="16577"/>
                      </a:lnTo>
                      <a:lnTo>
                        <a:pt x="5409" y="15739"/>
                      </a:lnTo>
                      <a:close/>
                      <a:moveTo>
                        <a:pt x="7527" y="14627"/>
                      </a:moveTo>
                      <a:lnTo>
                        <a:pt x="7892" y="16577"/>
                      </a:lnTo>
                      <a:lnTo>
                        <a:pt x="7740" y="16577"/>
                      </a:lnTo>
                      <a:lnTo>
                        <a:pt x="5775" y="15541"/>
                      </a:lnTo>
                      <a:lnTo>
                        <a:pt x="7527" y="14627"/>
                      </a:lnTo>
                      <a:close/>
                      <a:moveTo>
                        <a:pt x="4160" y="16912"/>
                      </a:moveTo>
                      <a:lnTo>
                        <a:pt x="2346" y="19472"/>
                      </a:lnTo>
                      <a:lnTo>
                        <a:pt x="1707" y="19472"/>
                      </a:lnTo>
                      <a:lnTo>
                        <a:pt x="2819" y="16912"/>
                      </a:lnTo>
                      <a:close/>
                      <a:moveTo>
                        <a:pt x="7969" y="16912"/>
                      </a:moveTo>
                      <a:lnTo>
                        <a:pt x="9111" y="19472"/>
                      </a:lnTo>
                      <a:lnTo>
                        <a:pt x="8456" y="19472"/>
                      </a:lnTo>
                      <a:lnTo>
                        <a:pt x="6628" y="16912"/>
                      </a:lnTo>
                      <a:close/>
                      <a:moveTo>
                        <a:pt x="5394" y="0"/>
                      </a:moveTo>
                      <a:cubicBezTo>
                        <a:pt x="5302" y="0"/>
                        <a:pt x="5226" y="77"/>
                        <a:pt x="5226" y="168"/>
                      </a:cubicBezTo>
                      <a:lnTo>
                        <a:pt x="5226" y="1143"/>
                      </a:lnTo>
                      <a:lnTo>
                        <a:pt x="3855" y="3093"/>
                      </a:lnTo>
                      <a:lnTo>
                        <a:pt x="1326" y="4708"/>
                      </a:lnTo>
                      <a:cubicBezTo>
                        <a:pt x="1265" y="4739"/>
                        <a:pt x="1219" y="4815"/>
                        <a:pt x="1250" y="4891"/>
                      </a:cubicBezTo>
                      <a:cubicBezTo>
                        <a:pt x="1265" y="4967"/>
                        <a:pt x="1341" y="5013"/>
                        <a:pt x="1402" y="5013"/>
                      </a:cubicBezTo>
                      <a:lnTo>
                        <a:pt x="1981" y="5013"/>
                      </a:lnTo>
                      <a:lnTo>
                        <a:pt x="1981" y="6019"/>
                      </a:lnTo>
                      <a:lnTo>
                        <a:pt x="2651" y="6019"/>
                      </a:lnTo>
                      <a:lnTo>
                        <a:pt x="2651" y="5013"/>
                      </a:lnTo>
                      <a:lnTo>
                        <a:pt x="3794" y="5013"/>
                      </a:lnTo>
                      <a:lnTo>
                        <a:pt x="3794" y="6902"/>
                      </a:lnTo>
                      <a:lnTo>
                        <a:pt x="122" y="8700"/>
                      </a:lnTo>
                      <a:cubicBezTo>
                        <a:pt x="46" y="8746"/>
                        <a:pt x="0" y="8822"/>
                        <a:pt x="31" y="8898"/>
                      </a:cubicBezTo>
                      <a:cubicBezTo>
                        <a:pt x="46" y="8974"/>
                        <a:pt x="122" y="9035"/>
                        <a:pt x="198" y="9035"/>
                      </a:cubicBezTo>
                      <a:lnTo>
                        <a:pt x="975" y="9035"/>
                      </a:lnTo>
                      <a:lnTo>
                        <a:pt x="975" y="10437"/>
                      </a:lnTo>
                      <a:lnTo>
                        <a:pt x="1889" y="10437"/>
                      </a:lnTo>
                      <a:lnTo>
                        <a:pt x="1889" y="9035"/>
                      </a:lnTo>
                      <a:lnTo>
                        <a:pt x="3794" y="9035"/>
                      </a:lnTo>
                      <a:lnTo>
                        <a:pt x="3794" y="10346"/>
                      </a:lnTo>
                      <a:cubicBezTo>
                        <a:pt x="3794" y="10361"/>
                        <a:pt x="3794" y="10361"/>
                        <a:pt x="3779" y="10376"/>
                      </a:cubicBezTo>
                      <a:lnTo>
                        <a:pt x="3413" y="12189"/>
                      </a:lnTo>
                      <a:cubicBezTo>
                        <a:pt x="3383" y="12235"/>
                        <a:pt x="3352" y="12265"/>
                        <a:pt x="3352" y="12326"/>
                      </a:cubicBezTo>
                      <a:cubicBezTo>
                        <a:pt x="3352" y="12341"/>
                        <a:pt x="3352" y="12372"/>
                        <a:pt x="3383" y="12387"/>
                      </a:cubicBezTo>
                      <a:lnTo>
                        <a:pt x="2514" y="16684"/>
                      </a:lnTo>
                      <a:lnTo>
                        <a:pt x="1280" y="19457"/>
                      </a:lnTo>
                      <a:lnTo>
                        <a:pt x="594" y="19457"/>
                      </a:lnTo>
                      <a:cubicBezTo>
                        <a:pt x="503" y="19457"/>
                        <a:pt x="427" y="19518"/>
                        <a:pt x="427" y="19624"/>
                      </a:cubicBezTo>
                      <a:cubicBezTo>
                        <a:pt x="427" y="19716"/>
                        <a:pt x="503" y="19792"/>
                        <a:pt x="594" y="19792"/>
                      </a:cubicBezTo>
                      <a:lnTo>
                        <a:pt x="3352" y="19792"/>
                      </a:lnTo>
                      <a:cubicBezTo>
                        <a:pt x="3459" y="19792"/>
                        <a:pt x="3535" y="19716"/>
                        <a:pt x="3535" y="19624"/>
                      </a:cubicBezTo>
                      <a:cubicBezTo>
                        <a:pt x="3535" y="19518"/>
                        <a:pt x="3459" y="19457"/>
                        <a:pt x="3352" y="19457"/>
                      </a:cubicBezTo>
                      <a:lnTo>
                        <a:pt x="2712" y="19457"/>
                      </a:lnTo>
                      <a:lnTo>
                        <a:pt x="4540" y="16897"/>
                      </a:lnTo>
                      <a:lnTo>
                        <a:pt x="6171" y="16897"/>
                      </a:lnTo>
                      <a:lnTo>
                        <a:pt x="7999" y="19457"/>
                      </a:lnTo>
                      <a:lnTo>
                        <a:pt x="7359" y="19457"/>
                      </a:lnTo>
                      <a:cubicBezTo>
                        <a:pt x="7268" y="19457"/>
                        <a:pt x="7192" y="19518"/>
                        <a:pt x="7192" y="19624"/>
                      </a:cubicBezTo>
                      <a:cubicBezTo>
                        <a:pt x="7192" y="19716"/>
                        <a:pt x="7268" y="19792"/>
                        <a:pt x="7359" y="19792"/>
                      </a:cubicBezTo>
                      <a:lnTo>
                        <a:pt x="10117" y="19792"/>
                      </a:lnTo>
                      <a:cubicBezTo>
                        <a:pt x="10208" y="19792"/>
                        <a:pt x="10284" y="19716"/>
                        <a:pt x="10284" y="19624"/>
                      </a:cubicBezTo>
                      <a:cubicBezTo>
                        <a:pt x="10284" y="19518"/>
                        <a:pt x="10208" y="19457"/>
                        <a:pt x="10117" y="19457"/>
                      </a:cubicBezTo>
                      <a:lnTo>
                        <a:pt x="9431" y="19457"/>
                      </a:lnTo>
                      <a:lnTo>
                        <a:pt x="8212" y="16729"/>
                      </a:lnTo>
                      <a:lnTo>
                        <a:pt x="8212" y="16714"/>
                      </a:lnTo>
                      <a:lnTo>
                        <a:pt x="7770" y="14444"/>
                      </a:lnTo>
                      <a:cubicBezTo>
                        <a:pt x="7816" y="14398"/>
                        <a:pt x="7816" y="14368"/>
                        <a:pt x="7816" y="14322"/>
                      </a:cubicBezTo>
                      <a:cubicBezTo>
                        <a:pt x="7816" y="14276"/>
                        <a:pt x="7770" y="14215"/>
                        <a:pt x="7725" y="14170"/>
                      </a:cubicBezTo>
                      <a:lnTo>
                        <a:pt x="6963" y="10391"/>
                      </a:lnTo>
                      <a:lnTo>
                        <a:pt x="6963" y="9020"/>
                      </a:lnTo>
                      <a:lnTo>
                        <a:pt x="8746" y="9020"/>
                      </a:lnTo>
                      <a:lnTo>
                        <a:pt x="8746" y="10422"/>
                      </a:lnTo>
                      <a:lnTo>
                        <a:pt x="9660" y="10422"/>
                      </a:lnTo>
                      <a:lnTo>
                        <a:pt x="9660" y="9020"/>
                      </a:lnTo>
                      <a:lnTo>
                        <a:pt x="10437" y="9020"/>
                      </a:lnTo>
                      <a:cubicBezTo>
                        <a:pt x="10513" y="9020"/>
                        <a:pt x="10589" y="8959"/>
                        <a:pt x="10620" y="8883"/>
                      </a:cubicBezTo>
                      <a:cubicBezTo>
                        <a:pt x="10665" y="8822"/>
                        <a:pt x="10635" y="8746"/>
                        <a:pt x="10574" y="8715"/>
                      </a:cubicBezTo>
                      <a:lnTo>
                        <a:pt x="7009" y="6948"/>
                      </a:lnTo>
                      <a:lnTo>
                        <a:pt x="7009" y="5013"/>
                      </a:lnTo>
                      <a:lnTo>
                        <a:pt x="8106" y="5013"/>
                      </a:lnTo>
                      <a:lnTo>
                        <a:pt x="8106" y="6064"/>
                      </a:lnTo>
                      <a:lnTo>
                        <a:pt x="8761" y="6064"/>
                      </a:lnTo>
                      <a:lnTo>
                        <a:pt x="8761" y="5013"/>
                      </a:lnTo>
                      <a:lnTo>
                        <a:pt x="9355" y="5013"/>
                      </a:lnTo>
                      <a:cubicBezTo>
                        <a:pt x="9431" y="5013"/>
                        <a:pt x="9492" y="4952"/>
                        <a:pt x="9507" y="4891"/>
                      </a:cubicBezTo>
                      <a:cubicBezTo>
                        <a:pt x="9523" y="4815"/>
                        <a:pt x="9507" y="4739"/>
                        <a:pt x="9431" y="4708"/>
                      </a:cubicBezTo>
                      <a:lnTo>
                        <a:pt x="6978" y="3139"/>
                      </a:lnTo>
                      <a:lnTo>
                        <a:pt x="5561" y="1143"/>
                      </a:lnTo>
                      <a:lnTo>
                        <a:pt x="5561" y="168"/>
                      </a:lnTo>
                      <a:cubicBezTo>
                        <a:pt x="5561" y="77"/>
                        <a:pt x="5485" y="0"/>
                        <a:pt x="53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2"/>
                <p:cNvSpPr/>
                <p:nvPr/>
              </p:nvSpPr>
              <p:spPr>
                <a:xfrm>
                  <a:off x="7033001" y="3845831"/>
                  <a:ext cx="617749" cy="1151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9" h="23861" extrusionOk="0">
                      <a:moveTo>
                        <a:pt x="6475" y="1783"/>
                      </a:moveTo>
                      <a:lnTo>
                        <a:pt x="7816" y="3672"/>
                      </a:lnTo>
                      <a:lnTo>
                        <a:pt x="5165" y="3672"/>
                      </a:lnTo>
                      <a:lnTo>
                        <a:pt x="6475" y="1783"/>
                      </a:lnTo>
                      <a:close/>
                      <a:moveTo>
                        <a:pt x="7694" y="4099"/>
                      </a:moveTo>
                      <a:lnTo>
                        <a:pt x="6475" y="5318"/>
                      </a:lnTo>
                      <a:lnTo>
                        <a:pt x="5241" y="4099"/>
                      </a:lnTo>
                      <a:close/>
                      <a:moveTo>
                        <a:pt x="4556" y="4251"/>
                      </a:moveTo>
                      <a:lnTo>
                        <a:pt x="4556" y="5638"/>
                      </a:lnTo>
                      <a:lnTo>
                        <a:pt x="2392" y="5638"/>
                      </a:lnTo>
                      <a:lnTo>
                        <a:pt x="4556" y="4251"/>
                      </a:lnTo>
                      <a:close/>
                      <a:moveTo>
                        <a:pt x="4952" y="4373"/>
                      </a:moveTo>
                      <a:lnTo>
                        <a:pt x="6171" y="5592"/>
                      </a:lnTo>
                      <a:lnTo>
                        <a:pt x="6140" y="5638"/>
                      </a:lnTo>
                      <a:lnTo>
                        <a:pt x="4952" y="5638"/>
                      </a:lnTo>
                      <a:lnTo>
                        <a:pt x="4952" y="4373"/>
                      </a:lnTo>
                      <a:close/>
                      <a:moveTo>
                        <a:pt x="7984" y="4373"/>
                      </a:moveTo>
                      <a:lnTo>
                        <a:pt x="7984" y="5638"/>
                      </a:lnTo>
                      <a:lnTo>
                        <a:pt x="6811" y="5638"/>
                      </a:lnTo>
                      <a:lnTo>
                        <a:pt x="6765" y="5592"/>
                      </a:lnTo>
                      <a:lnTo>
                        <a:pt x="7984" y="4373"/>
                      </a:lnTo>
                      <a:close/>
                      <a:moveTo>
                        <a:pt x="8410" y="4282"/>
                      </a:moveTo>
                      <a:lnTo>
                        <a:pt x="10513" y="5638"/>
                      </a:lnTo>
                      <a:lnTo>
                        <a:pt x="8410" y="5638"/>
                      </a:lnTo>
                      <a:lnTo>
                        <a:pt x="8410" y="4282"/>
                      </a:lnTo>
                      <a:close/>
                      <a:moveTo>
                        <a:pt x="5744" y="6034"/>
                      </a:moveTo>
                      <a:lnTo>
                        <a:pt x="4952" y="6811"/>
                      </a:lnTo>
                      <a:lnTo>
                        <a:pt x="4952" y="6034"/>
                      </a:lnTo>
                      <a:close/>
                      <a:moveTo>
                        <a:pt x="7984" y="6034"/>
                      </a:moveTo>
                      <a:lnTo>
                        <a:pt x="7984" y="6811"/>
                      </a:lnTo>
                      <a:lnTo>
                        <a:pt x="7207" y="6034"/>
                      </a:lnTo>
                      <a:close/>
                      <a:moveTo>
                        <a:pt x="6628" y="6034"/>
                      </a:moveTo>
                      <a:lnTo>
                        <a:pt x="7877" y="7268"/>
                      </a:lnTo>
                      <a:lnTo>
                        <a:pt x="6460" y="8670"/>
                      </a:lnTo>
                      <a:lnTo>
                        <a:pt x="5058" y="7268"/>
                      </a:lnTo>
                      <a:lnTo>
                        <a:pt x="6293" y="6034"/>
                      </a:lnTo>
                      <a:close/>
                      <a:moveTo>
                        <a:pt x="4952" y="7725"/>
                      </a:moveTo>
                      <a:lnTo>
                        <a:pt x="6171" y="8944"/>
                      </a:lnTo>
                      <a:lnTo>
                        <a:pt x="4952" y="10163"/>
                      </a:lnTo>
                      <a:lnTo>
                        <a:pt x="4952" y="7725"/>
                      </a:lnTo>
                      <a:close/>
                      <a:moveTo>
                        <a:pt x="7984" y="7725"/>
                      </a:moveTo>
                      <a:lnTo>
                        <a:pt x="7984" y="10163"/>
                      </a:lnTo>
                      <a:lnTo>
                        <a:pt x="6765" y="8944"/>
                      </a:lnTo>
                      <a:lnTo>
                        <a:pt x="7984" y="7725"/>
                      </a:lnTo>
                      <a:close/>
                      <a:moveTo>
                        <a:pt x="4556" y="8761"/>
                      </a:moveTo>
                      <a:lnTo>
                        <a:pt x="4556" y="10468"/>
                      </a:lnTo>
                      <a:lnTo>
                        <a:pt x="1097" y="10468"/>
                      </a:lnTo>
                      <a:lnTo>
                        <a:pt x="4556" y="8761"/>
                      </a:lnTo>
                      <a:close/>
                      <a:moveTo>
                        <a:pt x="6475" y="9249"/>
                      </a:moveTo>
                      <a:lnTo>
                        <a:pt x="7694" y="10468"/>
                      </a:lnTo>
                      <a:lnTo>
                        <a:pt x="5241" y="10468"/>
                      </a:lnTo>
                      <a:lnTo>
                        <a:pt x="6475" y="9249"/>
                      </a:lnTo>
                      <a:close/>
                      <a:moveTo>
                        <a:pt x="8410" y="8837"/>
                      </a:moveTo>
                      <a:lnTo>
                        <a:pt x="11717" y="10468"/>
                      </a:lnTo>
                      <a:lnTo>
                        <a:pt x="8410" y="10468"/>
                      </a:lnTo>
                      <a:lnTo>
                        <a:pt x="8410" y="8837"/>
                      </a:lnTo>
                      <a:close/>
                      <a:moveTo>
                        <a:pt x="7984" y="10879"/>
                      </a:moveTo>
                      <a:lnTo>
                        <a:pt x="7984" y="12342"/>
                      </a:lnTo>
                      <a:lnTo>
                        <a:pt x="4952" y="12342"/>
                      </a:lnTo>
                      <a:lnTo>
                        <a:pt x="4952" y="10879"/>
                      </a:lnTo>
                      <a:close/>
                      <a:moveTo>
                        <a:pt x="7390" y="12738"/>
                      </a:moveTo>
                      <a:lnTo>
                        <a:pt x="6445" y="13286"/>
                      </a:lnTo>
                      <a:lnTo>
                        <a:pt x="5515" y="12738"/>
                      </a:lnTo>
                      <a:close/>
                      <a:moveTo>
                        <a:pt x="4876" y="12860"/>
                      </a:moveTo>
                      <a:lnTo>
                        <a:pt x="6049" y="13545"/>
                      </a:lnTo>
                      <a:lnTo>
                        <a:pt x="4571" y="14399"/>
                      </a:lnTo>
                      <a:lnTo>
                        <a:pt x="4571" y="14399"/>
                      </a:lnTo>
                      <a:lnTo>
                        <a:pt x="4876" y="12860"/>
                      </a:lnTo>
                      <a:close/>
                      <a:moveTo>
                        <a:pt x="8045" y="12829"/>
                      </a:moveTo>
                      <a:lnTo>
                        <a:pt x="8365" y="14429"/>
                      </a:lnTo>
                      <a:lnTo>
                        <a:pt x="8365" y="14429"/>
                      </a:lnTo>
                      <a:lnTo>
                        <a:pt x="6841" y="13545"/>
                      </a:lnTo>
                      <a:lnTo>
                        <a:pt x="8045" y="12829"/>
                      </a:lnTo>
                      <a:close/>
                      <a:moveTo>
                        <a:pt x="6460" y="13774"/>
                      </a:moveTo>
                      <a:lnTo>
                        <a:pt x="8227" y="14810"/>
                      </a:lnTo>
                      <a:lnTo>
                        <a:pt x="6506" y="15709"/>
                      </a:lnTo>
                      <a:lnTo>
                        <a:pt x="4693" y="14810"/>
                      </a:lnTo>
                      <a:lnTo>
                        <a:pt x="6460" y="13774"/>
                      </a:lnTo>
                      <a:close/>
                      <a:moveTo>
                        <a:pt x="8502" y="15145"/>
                      </a:moveTo>
                      <a:lnTo>
                        <a:pt x="8837" y="16852"/>
                      </a:lnTo>
                      <a:lnTo>
                        <a:pt x="6963" y="15922"/>
                      </a:lnTo>
                      <a:lnTo>
                        <a:pt x="8502" y="15145"/>
                      </a:lnTo>
                      <a:close/>
                      <a:moveTo>
                        <a:pt x="4449" y="15145"/>
                      </a:moveTo>
                      <a:lnTo>
                        <a:pt x="6049" y="15922"/>
                      </a:lnTo>
                      <a:lnTo>
                        <a:pt x="4083" y="16928"/>
                      </a:lnTo>
                      <a:lnTo>
                        <a:pt x="4449" y="15145"/>
                      </a:lnTo>
                      <a:close/>
                      <a:moveTo>
                        <a:pt x="6506" y="16166"/>
                      </a:moveTo>
                      <a:lnTo>
                        <a:pt x="8761" y="17263"/>
                      </a:lnTo>
                      <a:lnTo>
                        <a:pt x="6460" y="18467"/>
                      </a:lnTo>
                      <a:lnTo>
                        <a:pt x="4251" y="17309"/>
                      </a:lnTo>
                      <a:lnTo>
                        <a:pt x="6506" y="16166"/>
                      </a:lnTo>
                      <a:close/>
                      <a:moveTo>
                        <a:pt x="3946" y="17613"/>
                      </a:moveTo>
                      <a:lnTo>
                        <a:pt x="6018" y="18695"/>
                      </a:lnTo>
                      <a:lnTo>
                        <a:pt x="3641" y="19944"/>
                      </a:lnTo>
                      <a:lnTo>
                        <a:pt x="3489" y="19944"/>
                      </a:lnTo>
                      <a:lnTo>
                        <a:pt x="3946" y="17613"/>
                      </a:lnTo>
                      <a:close/>
                      <a:moveTo>
                        <a:pt x="6460" y="18954"/>
                      </a:moveTo>
                      <a:lnTo>
                        <a:pt x="8380" y="19960"/>
                      </a:lnTo>
                      <a:lnTo>
                        <a:pt x="4525" y="19960"/>
                      </a:lnTo>
                      <a:lnTo>
                        <a:pt x="6460" y="18954"/>
                      </a:lnTo>
                      <a:close/>
                      <a:moveTo>
                        <a:pt x="8989" y="17613"/>
                      </a:moveTo>
                      <a:lnTo>
                        <a:pt x="9446" y="19960"/>
                      </a:lnTo>
                      <a:lnTo>
                        <a:pt x="9264" y="19960"/>
                      </a:lnTo>
                      <a:lnTo>
                        <a:pt x="6902" y="18726"/>
                      </a:lnTo>
                      <a:lnTo>
                        <a:pt x="8989" y="17613"/>
                      </a:lnTo>
                      <a:close/>
                      <a:moveTo>
                        <a:pt x="4952" y="20356"/>
                      </a:moveTo>
                      <a:lnTo>
                        <a:pt x="2788" y="23418"/>
                      </a:lnTo>
                      <a:lnTo>
                        <a:pt x="2011" y="23418"/>
                      </a:lnTo>
                      <a:lnTo>
                        <a:pt x="3352" y="20356"/>
                      </a:lnTo>
                      <a:close/>
                      <a:moveTo>
                        <a:pt x="9553" y="20356"/>
                      </a:moveTo>
                      <a:lnTo>
                        <a:pt x="10924" y="23418"/>
                      </a:lnTo>
                      <a:lnTo>
                        <a:pt x="10132" y="23418"/>
                      </a:lnTo>
                      <a:lnTo>
                        <a:pt x="7953" y="20356"/>
                      </a:lnTo>
                      <a:close/>
                      <a:moveTo>
                        <a:pt x="6475" y="1"/>
                      </a:moveTo>
                      <a:cubicBezTo>
                        <a:pt x="6369" y="1"/>
                        <a:pt x="6277" y="92"/>
                        <a:pt x="6277" y="214"/>
                      </a:cubicBezTo>
                      <a:lnTo>
                        <a:pt x="6277" y="1372"/>
                      </a:lnTo>
                      <a:lnTo>
                        <a:pt x="4632" y="3718"/>
                      </a:lnTo>
                      <a:lnTo>
                        <a:pt x="1585" y="5653"/>
                      </a:lnTo>
                      <a:cubicBezTo>
                        <a:pt x="1508" y="5714"/>
                        <a:pt x="1478" y="5790"/>
                        <a:pt x="1508" y="5882"/>
                      </a:cubicBezTo>
                      <a:cubicBezTo>
                        <a:pt x="1524" y="5973"/>
                        <a:pt x="1600" y="6034"/>
                        <a:pt x="1707" y="6034"/>
                      </a:cubicBezTo>
                      <a:lnTo>
                        <a:pt x="2407" y="6034"/>
                      </a:lnTo>
                      <a:lnTo>
                        <a:pt x="2407" y="7253"/>
                      </a:lnTo>
                      <a:lnTo>
                        <a:pt x="3200" y="7253"/>
                      </a:lnTo>
                      <a:lnTo>
                        <a:pt x="3200" y="6034"/>
                      </a:lnTo>
                      <a:lnTo>
                        <a:pt x="4571" y="6034"/>
                      </a:lnTo>
                      <a:lnTo>
                        <a:pt x="4571" y="8304"/>
                      </a:lnTo>
                      <a:lnTo>
                        <a:pt x="137" y="10498"/>
                      </a:lnTo>
                      <a:cubicBezTo>
                        <a:pt x="61" y="10529"/>
                        <a:pt x="0" y="10620"/>
                        <a:pt x="31" y="10727"/>
                      </a:cubicBezTo>
                      <a:cubicBezTo>
                        <a:pt x="46" y="10818"/>
                        <a:pt x="122" y="10879"/>
                        <a:pt x="213" y="10879"/>
                      </a:cubicBezTo>
                      <a:lnTo>
                        <a:pt x="1143" y="10879"/>
                      </a:lnTo>
                      <a:lnTo>
                        <a:pt x="1143" y="12570"/>
                      </a:lnTo>
                      <a:lnTo>
                        <a:pt x="2255" y="12570"/>
                      </a:lnTo>
                      <a:lnTo>
                        <a:pt x="2255" y="10879"/>
                      </a:lnTo>
                      <a:lnTo>
                        <a:pt x="4556" y="10879"/>
                      </a:lnTo>
                      <a:lnTo>
                        <a:pt x="4556" y="12479"/>
                      </a:lnTo>
                      <a:cubicBezTo>
                        <a:pt x="4556" y="12494"/>
                        <a:pt x="4556" y="12494"/>
                        <a:pt x="4540" y="12509"/>
                      </a:cubicBezTo>
                      <a:lnTo>
                        <a:pt x="4099" y="14703"/>
                      </a:lnTo>
                      <a:cubicBezTo>
                        <a:pt x="4068" y="14734"/>
                        <a:pt x="4038" y="14795"/>
                        <a:pt x="4038" y="14856"/>
                      </a:cubicBezTo>
                      <a:cubicBezTo>
                        <a:pt x="4038" y="14871"/>
                        <a:pt x="4038" y="14917"/>
                        <a:pt x="4068" y="14932"/>
                      </a:cubicBezTo>
                      <a:lnTo>
                        <a:pt x="3032" y="20112"/>
                      </a:lnTo>
                      <a:lnTo>
                        <a:pt x="1554" y="23449"/>
                      </a:lnTo>
                      <a:lnTo>
                        <a:pt x="716" y="23449"/>
                      </a:lnTo>
                      <a:cubicBezTo>
                        <a:pt x="594" y="23449"/>
                        <a:pt x="503" y="23540"/>
                        <a:pt x="503" y="23647"/>
                      </a:cubicBezTo>
                      <a:cubicBezTo>
                        <a:pt x="503" y="23769"/>
                        <a:pt x="594" y="23860"/>
                        <a:pt x="716" y="23860"/>
                      </a:cubicBezTo>
                      <a:lnTo>
                        <a:pt x="4022" y="23860"/>
                      </a:lnTo>
                      <a:cubicBezTo>
                        <a:pt x="4144" y="23860"/>
                        <a:pt x="4236" y="23769"/>
                        <a:pt x="4236" y="23647"/>
                      </a:cubicBezTo>
                      <a:cubicBezTo>
                        <a:pt x="4236" y="23540"/>
                        <a:pt x="4144" y="23449"/>
                        <a:pt x="4022" y="23449"/>
                      </a:cubicBezTo>
                      <a:lnTo>
                        <a:pt x="3245" y="23449"/>
                      </a:lnTo>
                      <a:lnTo>
                        <a:pt x="5439" y="20371"/>
                      </a:lnTo>
                      <a:lnTo>
                        <a:pt x="7420" y="20371"/>
                      </a:lnTo>
                      <a:lnTo>
                        <a:pt x="9599" y="23449"/>
                      </a:lnTo>
                      <a:lnTo>
                        <a:pt x="8822" y="23449"/>
                      </a:lnTo>
                      <a:cubicBezTo>
                        <a:pt x="8715" y="23449"/>
                        <a:pt x="8608" y="23540"/>
                        <a:pt x="8608" y="23647"/>
                      </a:cubicBezTo>
                      <a:cubicBezTo>
                        <a:pt x="8608" y="23769"/>
                        <a:pt x="8715" y="23860"/>
                        <a:pt x="8822" y="23860"/>
                      </a:cubicBezTo>
                      <a:lnTo>
                        <a:pt x="12143" y="23860"/>
                      </a:lnTo>
                      <a:cubicBezTo>
                        <a:pt x="12250" y="23860"/>
                        <a:pt x="12341" y="23769"/>
                        <a:pt x="12341" y="23647"/>
                      </a:cubicBezTo>
                      <a:cubicBezTo>
                        <a:pt x="12341" y="23540"/>
                        <a:pt x="12250" y="23449"/>
                        <a:pt x="12143" y="23449"/>
                      </a:cubicBezTo>
                      <a:lnTo>
                        <a:pt x="11305" y="23449"/>
                      </a:lnTo>
                      <a:lnTo>
                        <a:pt x="9858" y="20173"/>
                      </a:lnTo>
                      <a:lnTo>
                        <a:pt x="9858" y="20127"/>
                      </a:lnTo>
                      <a:lnTo>
                        <a:pt x="9324" y="17400"/>
                      </a:lnTo>
                      <a:cubicBezTo>
                        <a:pt x="9355" y="17370"/>
                        <a:pt x="9370" y="17309"/>
                        <a:pt x="9370" y="17263"/>
                      </a:cubicBezTo>
                      <a:cubicBezTo>
                        <a:pt x="9370" y="17202"/>
                        <a:pt x="9340" y="17126"/>
                        <a:pt x="9264" y="17095"/>
                      </a:cubicBezTo>
                      <a:lnTo>
                        <a:pt x="8349" y="12525"/>
                      </a:lnTo>
                      <a:lnTo>
                        <a:pt x="8349" y="10879"/>
                      </a:lnTo>
                      <a:lnTo>
                        <a:pt x="10498" y="10879"/>
                      </a:lnTo>
                      <a:lnTo>
                        <a:pt x="10498" y="12570"/>
                      </a:lnTo>
                      <a:lnTo>
                        <a:pt x="11610" y="12570"/>
                      </a:lnTo>
                      <a:lnTo>
                        <a:pt x="11610" y="10879"/>
                      </a:lnTo>
                      <a:lnTo>
                        <a:pt x="12539" y="10879"/>
                      </a:lnTo>
                      <a:cubicBezTo>
                        <a:pt x="12631" y="10879"/>
                        <a:pt x="12707" y="10818"/>
                        <a:pt x="12722" y="10727"/>
                      </a:cubicBezTo>
                      <a:cubicBezTo>
                        <a:pt x="12798" y="10620"/>
                        <a:pt x="12753" y="10529"/>
                        <a:pt x="12676" y="10498"/>
                      </a:cubicBezTo>
                      <a:lnTo>
                        <a:pt x="8410" y="8380"/>
                      </a:lnTo>
                      <a:lnTo>
                        <a:pt x="8410" y="6034"/>
                      </a:lnTo>
                      <a:lnTo>
                        <a:pt x="9705" y="6034"/>
                      </a:lnTo>
                      <a:lnTo>
                        <a:pt x="9705" y="7314"/>
                      </a:lnTo>
                      <a:lnTo>
                        <a:pt x="10498" y="7314"/>
                      </a:lnTo>
                      <a:lnTo>
                        <a:pt x="10498" y="6034"/>
                      </a:lnTo>
                      <a:lnTo>
                        <a:pt x="11198" y="6034"/>
                      </a:lnTo>
                      <a:cubicBezTo>
                        <a:pt x="11305" y="6034"/>
                        <a:pt x="11381" y="5973"/>
                        <a:pt x="11397" y="5882"/>
                      </a:cubicBezTo>
                      <a:cubicBezTo>
                        <a:pt x="11412" y="5790"/>
                        <a:pt x="11381" y="5714"/>
                        <a:pt x="11320" y="5653"/>
                      </a:cubicBezTo>
                      <a:lnTo>
                        <a:pt x="8365" y="3764"/>
                      </a:lnTo>
                      <a:lnTo>
                        <a:pt x="6689" y="1372"/>
                      </a:lnTo>
                      <a:lnTo>
                        <a:pt x="6689" y="214"/>
                      </a:lnTo>
                      <a:cubicBezTo>
                        <a:pt x="6689" y="92"/>
                        <a:pt x="6597" y="1"/>
                        <a:pt x="647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0" name="Google Shape;2010;p42"/>
              <p:cNvGrpSpPr/>
              <p:nvPr/>
            </p:nvGrpSpPr>
            <p:grpSpPr>
              <a:xfrm>
                <a:off x="3995209" y="4205827"/>
                <a:ext cx="978619" cy="796334"/>
                <a:chOff x="1997984" y="185639"/>
                <a:chExt cx="978619" cy="796334"/>
              </a:xfrm>
            </p:grpSpPr>
            <p:grpSp>
              <p:nvGrpSpPr>
                <p:cNvPr id="2011" name="Google Shape;2011;p42"/>
                <p:cNvGrpSpPr/>
                <p:nvPr/>
              </p:nvGrpSpPr>
              <p:grpSpPr>
                <a:xfrm>
                  <a:off x="1997984" y="185639"/>
                  <a:ext cx="978619" cy="796334"/>
                  <a:chOff x="1997984" y="185639"/>
                  <a:chExt cx="978619" cy="796334"/>
                </a:xfrm>
              </p:grpSpPr>
              <p:grpSp>
                <p:nvGrpSpPr>
                  <p:cNvPr id="2012" name="Google Shape;2012;p42"/>
                  <p:cNvGrpSpPr/>
                  <p:nvPr/>
                </p:nvGrpSpPr>
                <p:grpSpPr>
                  <a:xfrm>
                    <a:off x="1997984" y="185639"/>
                    <a:ext cx="978619" cy="796334"/>
                    <a:chOff x="1997984" y="185639"/>
                    <a:chExt cx="978619" cy="796334"/>
                  </a:xfrm>
                </p:grpSpPr>
                <p:grpSp>
                  <p:nvGrpSpPr>
                    <p:cNvPr id="2013" name="Google Shape;2013;p42"/>
                    <p:cNvGrpSpPr/>
                    <p:nvPr/>
                  </p:nvGrpSpPr>
                  <p:grpSpPr>
                    <a:xfrm>
                      <a:off x="1997984" y="185639"/>
                      <a:ext cx="978619" cy="796334"/>
                      <a:chOff x="1997984" y="185639"/>
                      <a:chExt cx="978619" cy="796334"/>
                    </a:xfrm>
                  </p:grpSpPr>
                  <p:sp>
                    <p:nvSpPr>
                      <p:cNvPr id="2014" name="Google Shape;2014;p42"/>
                      <p:cNvSpPr/>
                      <p:nvPr/>
                    </p:nvSpPr>
                    <p:spPr>
                      <a:xfrm>
                        <a:off x="2460013" y="766091"/>
                        <a:ext cx="53642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1753" y="5927"/>
                            </a:lnTo>
                            <a:lnTo>
                              <a:pt x="175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5" name="Google Shape;2015;p42"/>
                      <p:cNvSpPr/>
                      <p:nvPr/>
                    </p:nvSpPr>
                    <p:spPr>
                      <a:xfrm>
                        <a:off x="2427394" y="960952"/>
                        <a:ext cx="119830" cy="79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260" extrusionOk="0">
                            <a:moveTo>
                              <a:pt x="137" y="1"/>
                            </a:moveTo>
                            <a:lnTo>
                              <a:pt x="0" y="260"/>
                            </a:lnTo>
                            <a:lnTo>
                              <a:pt x="3916" y="260"/>
                            </a:lnTo>
                            <a:lnTo>
                              <a:pt x="377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6" name="Google Shape;2016;p42"/>
                      <p:cNvSpPr/>
                      <p:nvPr/>
                    </p:nvSpPr>
                    <p:spPr>
                      <a:xfrm>
                        <a:off x="2427394" y="968877"/>
                        <a:ext cx="119830" cy="130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916" h="428" extrusionOk="0">
                            <a:moveTo>
                              <a:pt x="0" y="1"/>
                            </a:moveTo>
                            <a:lnTo>
                              <a:pt x="0" y="427"/>
                            </a:lnTo>
                            <a:lnTo>
                              <a:pt x="3916" y="427"/>
                            </a:lnTo>
                            <a:lnTo>
                              <a:pt x="391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7" name="Google Shape;2017;p42"/>
                      <p:cNvSpPr/>
                      <p:nvPr/>
                    </p:nvSpPr>
                    <p:spPr>
                      <a:xfrm>
                        <a:off x="1997984" y="185639"/>
                        <a:ext cx="978619" cy="589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981" h="19274" extrusionOk="0">
                            <a:moveTo>
                              <a:pt x="3475" y="0"/>
                            </a:moveTo>
                            <a:lnTo>
                              <a:pt x="123" y="18649"/>
                            </a:lnTo>
                            <a:lnTo>
                              <a:pt x="1" y="19274"/>
                            </a:lnTo>
                            <a:lnTo>
                              <a:pt x="31981" y="19274"/>
                            </a:lnTo>
                            <a:lnTo>
                              <a:pt x="31859" y="18649"/>
                            </a:lnTo>
                            <a:lnTo>
                              <a:pt x="28507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8" name="Google Shape;2018;p42"/>
                      <p:cNvSpPr/>
                      <p:nvPr/>
                    </p:nvSpPr>
                    <p:spPr>
                      <a:xfrm>
                        <a:off x="2001717" y="185639"/>
                        <a:ext cx="971183" cy="57069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38" h="18650" extrusionOk="0">
                            <a:moveTo>
                              <a:pt x="3353" y="0"/>
                            </a:moveTo>
                            <a:lnTo>
                              <a:pt x="1" y="18649"/>
                            </a:lnTo>
                            <a:lnTo>
                              <a:pt x="31737" y="18649"/>
                            </a:lnTo>
                            <a:lnTo>
                              <a:pt x="28385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9" name="Google Shape;2019;p42"/>
                      <p:cNvSpPr/>
                      <p:nvPr/>
                    </p:nvSpPr>
                    <p:spPr>
                      <a:xfrm>
                        <a:off x="2460013" y="766091"/>
                        <a:ext cx="13556" cy="1813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3" h="5927" extrusionOk="0">
                            <a:moveTo>
                              <a:pt x="1" y="0"/>
                            </a:moveTo>
                            <a:lnTo>
                              <a:pt x="1" y="5927"/>
                            </a:lnTo>
                            <a:lnTo>
                              <a:pt x="442" y="5927"/>
                            </a:lnTo>
                            <a:lnTo>
                              <a:pt x="442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0" name="Google Shape;2020;p42"/>
                      <p:cNvSpPr/>
                      <p:nvPr/>
                    </p:nvSpPr>
                    <p:spPr>
                      <a:xfrm>
                        <a:off x="2450221" y="933932"/>
                        <a:ext cx="74174" cy="340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24" h="1113" extrusionOk="0">
                            <a:moveTo>
                              <a:pt x="321" y="0"/>
                            </a:moveTo>
                            <a:lnTo>
                              <a:pt x="1" y="1112"/>
                            </a:lnTo>
                            <a:lnTo>
                              <a:pt x="2423" y="1112"/>
                            </a:lnTo>
                            <a:lnTo>
                              <a:pt x="2103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2021" name="Google Shape;2021;p42"/>
                    <p:cNvGrpSpPr/>
                    <p:nvPr/>
                  </p:nvGrpSpPr>
                  <p:grpSpPr>
                    <a:xfrm>
                      <a:off x="2016160" y="192157"/>
                      <a:ext cx="944132" cy="551565"/>
                      <a:chOff x="2016160" y="192157"/>
                      <a:chExt cx="944132" cy="551565"/>
                    </a:xfrm>
                  </p:grpSpPr>
                  <p:sp>
                    <p:nvSpPr>
                      <p:cNvPr id="2022" name="Google Shape;2022;p42"/>
                      <p:cNvSpPr/>
                      <p:nvPr/>
                    </p:nvSpPr>
                    <p:spPr>
                      <a:xfrm>
                        <a:off x="2016160" y="439711"/>
                        <a:ext cx="325003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21" h="9935" extrusionOk="0">
                            <a:moveTo>
                              <a:pt x="1738" y="1"/>
                            </a:moveTo>
                            <a:lnTo>
                              <a:pt x="1" y="9935"/>
                            </a:lnTo>
                            <a:lnTo>
                              <a:pt x="10041" y="9935"/>
                            </a:lnTo>
                            <a:lnTo>
                              <a:pt x="10620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3" name="Google Shape;2023;p42"/>
                      <p:cNvSpPr/>
                      <p:nvPr/>
                    </p:nvSpPr>
                    <p:spPr>
                      <a:xfrm>
                        <a:off x="2335073" y="439711"/>
                        <a:ext cx="306337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11" h="9935" extrusionOk="0">
                            <a:moveTo>
                              <a:pt x="549" y="1"/>
                            </a:moveTo>
                            <a:lnTo>
                              <a:pt x="0" y="9935"/>
                            </a:lnTo>
                            <a:lnTo>
                              <a:pt x="10010" y="9935"/>
                            </a:lnTo>
                            <a:lnTo>
                              <a:pt x="9447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4" name="Google Shape;2024;p42"/>
                      <p:cNvSpPr/>
                      <p:nvPr/>
                    </p:nvSpPr>
                    <p:spPr>
                      <a:xfrm>
                        <a:off x="2634372" y="439711"/>
                        <a:ext cx="325921" cy="3040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651" h="9935" extrusionOk="0">
                            <a:moveTo>
                              <a:pt x="1" y="1"/>
                            </a:moveTo>
                            <a:lnTo>
                              <a:pt x="610" y="9935"/>
                            </a:lnTo>
                            <a:lnTo>
                              <a:pt x="10651" y="9935"/>
                            </a:lnTo>
                            <a:lnTo>
                              <a:pt x="889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5" name="Google Shape;2025;p42"/>
                      <p:cNvSpPr/>
                      <p:nvPr/>
                    </p:nvSpPr>
                    <p:spPr>
                      <a:xfrm>
                        <a:off x="2070261" y="192157"/>
                        <a:ext cx="28629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56" h="7878" extrusionOk="0">
                            <a:moveTo>
                              <a:pt x="1387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9355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6" name="Google Shape;2026;p42"/>
                      <p:cNvSpPr/>
                      <p:nvPr/>
                    </p:nvSpPr>
                    <p:spPr>
                      <a:xfrm>
                        <a:off x="2352332" y="192157"/>
                        <a:ext cx="271820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83" h="7878" extrusionOk="0">
                            <a:moveTo>
                              <a:pt x="442" y="1"/>
                            </a:moveTo>
                            <a:lnTo>
                              <a:pt x="0" y="7878"/>
                            </a:lnTo>
                            <a:lnTo>
                              <a:pt x="8883" y="7878"/>
                            </a:lnTo>
                            <a:lnTo>
                              <a:pt x="8426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7" name="Google Shape;2027;p42"/>
                      <p:cNvSpPr/>
                      <p:nvPr/>
                    </p:nvSpPr>
                    <p:spPr>
                      <a:xfrm>
                        <a:off x="2619470" y="192157"/>
                        <a:ext cx="285804" cy="2410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340" h="7878" extrusionOk="0">
                            <a:moveTo>
                              <a:pt x="0" y="1"/>
                            </a:moveTo>
                            <a:lnTo>
                              <a:pt x="473" y="7878"/>
                            </a:lnTo>
                            <a:lnTo>
                              <a:pt x="9340" y="7878"/>
                            </a:lnTo>
                            <a:lnTo>
                              <a:pt x="7969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2028" name="Google Shape;2028;p42"/>
                  <p:cNvGrpSpPr/>
                  <p:nvPr/>
                </p:nvGrpSpPr>
                <p:grpSpPr>
                  <a:xfrm>
                    <a:off x="2023627" y="195890"/>
                    <a:ext cx="928282" cy="543181"/>
                    <a:chOff x="2023627" y="195890"/>
                    <a:chExt cx="928282" cy="543181"/>
                  </a:xfrm>
                </p:grpSpPr>
                <p:sp>
                  <p:nvSpPr>
                    <p:cNvPr id="2029" name="Google Shape;2029;p42"/>
                    <p:cNvSpPr/>
                    <p:nvPr/>
                  </p:nvSpPr>
                  <p:spPr>
                    <a:xfrm>
                      <a:off x="2031093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58" y="1"/>
                          </a:moveTo>
                          <a:cubicBezTo>
                            <a:pt x="320" y="107"/>
                            <a:pt x="275" y="138"/>
                            <a:pt x="138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6" y="1189"/>
                            <a:pt x="1417" y="1128"/>
                            <a:pt x="1555" y="1037"/>
                          </a:cubicBezTo>
                          <a:lnTo>
                            <a:pt x="1661" y="229"/>
                          </a:lnTo>
                          <a:cubicBezTo>
                            <a:pt x="1570" y="153"/>
                            <a:pt x="1509" y="107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0" name="Google Shape;2030;p42"/>
                    <p:cNvSpPr/>
                    <p:nvPr/>
                  </p:nvSpPr>
                  <p:spPr>
                    <a:xfrm>
                      <a:off x="2023627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458" y="1"/>
                          </a:moveTo>
                          <a:cubicBezTo>
                            <a:pt x="351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44" y="1326"/>
                          </a:lnTo>
                          <a:lnTo>
                            <a:pt x="1235" y="1326"/>
                          </a:lnTo>
                          <a:cubicBezTo>
                            <a:pt x="1357" y="1220"/>
                            <a:pt x="1433" y="1174"/>
                            <a:pt x="1570" y="1067"/>
                          </a:cubicBezTo>
                          <a:lnTo>
                            <a:pt x="1692" y="260"/>
                          </a:lnTo>
                          <a:cubicBezTo>
                            <a:pt x="1600" y="153"/>
                            <a:pt x="1540" y="108"/>
                            <a:pt x="143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1" name="Google Shape;2031;p42"/>
                    <p:cNvSpPr/>
                    <p:nvPr/>
                  </p:nvSpPr>
                  <p:spPr>
                    <a:xfrm>
                      <a:off x="2037152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58" y="0"/>
                          </a:moveTo>
                          <a:cubicBezTo>
                            <a:pt x="321" y="92"/>
                            <a:pt x="260" y="138"/>
                            <a:pt x="122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57" y="1143"/>
                            <a:pt x="1402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55" y="138"/>
                            <a:pt x="1509" y="92"/>
                            <a:pt x="140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2" name="Google Shape;2032;p42"/>
                    <p:cNvSpPr/>
                    <p:nvPr/>
                  </p:nvSpPr>
                  <p:spPr>
                    <a:xfrm>
                      <a:off x="2084704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3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20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61" y="229"/>
                          </a:lnTo>
                          <a:cubicBezTo>
                            <a:pt x="1539" y="138"/>
                            <a:pt x="1509" y="92"/>
                            <a:pt x="137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3" name="Google Shape;2033;p42"/>
                    <p:cNvSpPr/>
                    <p:nvPr/>
                  </p:nvSpPr>
                  <p:spPr>
                    <a:xfrm>
                      <a:off x="2133205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27" y="0"/>
                          </a:moveTo>
                          <a:cubicBezTo>
                            <a:pt x="305" y="92"/>
                            <a:pt x="229" y="138"/>
                            <a:pt x="122" y="229"/>
                          </a:cubicBezTo>
                          <a:lnTo>
                            <a:pt x="0" y="1006"/>
                          </a:lnTo>
                          <a:cubicBezTo>
                            <a:pt x="92" y="1097"/>
                            <a:pt x="153" y="1143"/>
                            <a:pt x="244" y="1235"/>
                          </a:cubicBezTo>
                          <a:lnTo>
                            <a:pt x="1219" y="1235"/>
                          </a:lnTo>
                          <a:cubicBezTo>
                            <a:pt x="1341" y="1143"/>
                            <a:pt x="1417" y="1097"/>
                            <a:pt x="1524" y="1006"/>
                          </a:cubicBezTo>
                          <a:lnTo>
                            <a:pt x="1615" y="229"/>
                          </a:lnTo>
                          <a:cubicBezTo>
                            <a:pt x="1524" y="138"/>
                            <a:pt x="1463" y="92"/>
                            <a:pt x="137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4" name="Google Shape;2034;p42"/>
                    <p:cNvSpPr/>
                    <p:nvPr/>
                  </p:nvSpPr>
                  <p:spPr>
                    <a:xfrm>
                      <a:off x="2180758" y="620618"/>
                      <a:ext cx="49450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35" extrusionOk="0">
                          <a:moveTo>
                            <a:pt x="412" y="0"/>
                          </a:moveTo>
                          <a:cubicBezTo>
                            <a:pt x="290" y="92"/>
                            <a:pt x="214" y="138"/>
                            <a:pt x="107" y="229"/>
                          </a:cubicBezTo>
                          <a:lnTo>
                            <a:pt x="0" y="1006"/>
                          </a:lnTo>
                          <a:cubicBezTo>
                            <a:pt x="107" y="1097"/>
                            <a:pt x="168" y="1143"/>
                            <a:pt x="259" y="1235"/>
                          </a:cubicBezTo>
                          <a:lnTo>
                            <a:pt x="1234" y="1235"/>
                          </a:lnTo>
                          <a:cubicBezTo>
                            <a:pt x="1341" y="1143"/>
                            <a:pt x="1417" y="1097"/>
                            <a:pt x="1539" y="1006"/>
                          </a:cubicBezTo>
                          <a:lnTo>
                            <a:pt x="1615" y="229"/>
                          </a:lnTo>
                          <a:cubicBezTo>
                            <a:pt x="1509" y="138"/>
                            <a:pt x="1463" y="92"/>
                            <a:pt x="135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5" name="Google Shape;2035;p42"/>
                    <p:cNvSpPr/>
                    <p:nvPr/>
                  </p:nvSpPr>
                  <p:spPr>
                    <a:xfrm>
                      <a:off x="2228769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81" y="0"/>
                          </a:moveTo>
                          <a:cubicBezTo>
                            <a:pt x="260" y="92"/>
                            <a:pt x="183" y="138"/>
                            <a:pt x="77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33" y="1097"/>
                            <a:pt x="1539" y="1006"/>
                          </a:cubicBezTo>
                          <a:lnTo>
                            <a:pt x="1600" y="229"/>
                          </a:lnTo>
                          <a:cubicBezTo>
                            <a:pt x="1494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6" name="Google Shape;2036;p42"/>
                    <p:cNvSpPr/>
                    <p:nvPr/>
                  </p:nvSpPr>
                  <p:spPr>
                    <a:xfrm>
                      <a:off x="2275862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366" y="0"/>
                          </a:moveTo>
                          <a:cubicBezTo>
                            <a:pt x="259" y="92"/>
                            <a:pt x="183" y="138"/>
                            <a:pt x="61" y="229"/>
                          </a:cubicBezTo>
                          <a:lnTo>
                            <a:pt x="0" y="1006"/>
                          </a:lnTo>
                          <a:cubicBezTo>
                            <a:pt x="122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56" y="1143"/>
                            <a:pt x="1433" y="1097"/>
                            <a:pt x="1554" y="1006"/>
                          </a:cubicBezTo>
                          <a:lnTo>
                            <a:pt x="1600" y="229"/>
                          </a:lnTo>
                          <a:cubicBezTo>
                            <a:pt x="1493" y="138"/>
                            <a:pt x="1433" y="92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7" name="Google Shape;2037;p42"/>
                    <p:cNvSpPr/>
                    <p:nvPr/>
                  </p:nvSpPr>
                  <p:spPr>
                    <a:xfrm>
                      <a:off x="2079104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427" y="1"/>
                          </a:moveTo>
                          <a:cubicBezTo>
                            <a:pt x="306" y="107"/>
                            <a:pt x="245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5" y="1265"/>
                          </a:cubicBezTo>
                          <a:lnTo>
                            <a:pt x="1220" y="1265"/>
                          </a:lnTo>
                          <a:cubicBezTo>
                            <a:pt x="1342" y="1189"/>
                            <a:pt x="1403" y="1128"/>
                            <a:pt x="1540" y="1037"/>
                          </a:cubicBezTo>
                          <a:lnTo>
                            <a:pt x="1662" y="229"/>
                          </a:lnTo>
                          <a:cubicBezTo>
                            <a:pt x="1555" y="153"/>
                            <a:pt x="1509" y="107"/>
                            <a:pt x="140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8" name="Google Shape;2038;p42"/>
                    <p:cNvSpPr/>
                    <p:nvPr/>
                  </p:nvSpPr>
                  <p:spPr>
                    <a:xfrm>
                      <a:off x="2128064" y="658838"/>
                      <a:ext cx="49909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66" extrusionOk="0">
                          <a:moveTo>
                            <a:pt x="442" y="1"/>
                          </a:moveTo>
                          <a:cubicBezTo>
                            <a:pt x="305" y="107"/>
                            <a:pt x="229" y="138"/>
                            <a:pt x="107" y="229"/>
                          </a:cubicBezTo>
                          <a:lnTo>
                            <a:pt x="1" y="1037"/>
                          </a:lnTo>
                          <a:cubicBezTo>
                            <a:pt x="92" y="1113"/>
                            <a:pt x="153" y="1174"/>
                            <a:pt x="244" y="1265"/>
                          </a:cubicBezTo>
                          <a:lnTo>
                            <a:pt x="1219" y="1265"/>
                          </a:lnTo>
                          <a:cubicBezTo>
                            <a:pt x="1357" y="1189"/>
                            <a:pt x="1433" y="1128"/>
                            <a:pt x="1539" y="1037"/>
                          </a:cubicBezTo>
                          <a:lnTo>
                            <a:pt x="1631" y="229"/>
                          </a:lnTo>
                          <a:cubicBezTo>
                            <a:pt x="1539" y="153"/>
                            <a:pt x="1478" y="107"/>
                            <a:pt x="140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39" name="Google Shape;2039;p42"/>
                    <p:cNvSpPr/>
                    <p:nvPr/>
                  </p:nvSpPr>
                  <p:spPr>
                    <a:xfrm>
                      <a:off x="2177024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396" y="1"/>
                          </a:moveTo>
                          <a:cubicBezTo>
                            <a:pt x="290" y="107"/>
                            <a:pt x="214" y="138"/>
                            <a:pt x="92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59" y="1265"/>
                          </a:cubicBezTo>
                          <a:lnTo>
                            <a:pt x="1234" y="1265"/>
                          </a:lnTo>
                          <a:cubicBezTo>
                            <a:pt x="1356" y="1189"/>
                            <a:pt x="1433" y="1128"/>
                            <a:pt x="1539" y="1037"/>
                          </a:cubicBezTo>
                          <a:lnTo>
                            <a:pt x="1615" y="229"/>
                          </a:lnTo>
                          <a:cubicBezTo>
                            <a:pt x="1509" y="153"/>
                            <a:pt x="1448" y="107"/>
                            <a:pt x="137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0" name="Google Shape;2040;p42"/>
                    <p:cNvSpPr/>
                    <p:nvPr/>
                  </p:nvSpPr>
                  <p:spPr>
                    <a:xfrm>
                      <a:off x="2225495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382" y="1"/>
                          </a:moveTo>
                          <a:cubicBezTo>
                            <a:pt x="260" y="107"/>
                            <a:pt x="184" y="138"/>
                            <a:pt x="62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60" y="1265"/>
                          </a:cubicBezTo>
                          <a:lnTo>
                            <a:pt x="1235" y="1265"/>
                          </a:lnTo>
                          <a:cubicBezTo>
                            <a:pt x="1342" y="1189"/>
                            <a:pt x="1418" y="1128"/>
                            <a:pt x="1540" y="1037"/>
                          </a:cubicBezTo>
                          <a:lnTo>
                            <a:pt x="1601" y="229"/>
                          </a:lnTo>
                          <a:cubicBezTo>
                            <a:pt x="1494" y="153"/>
                            <a:pt x="1448" y="10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1" name="Google Shape;2041;p42"/>
                    <p:cNvSpPr/>
                    <p:nvPr/>
                  </p:nvSpPr>
                  <p:spPr>
                    <a:xfrm>
                      <a:off x="2273537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366" y="1"/>
                          </a:moveTo>
                          <a:cubicBezTo>
                            <a:pt x="259" y="107"/>
                            <a:pt x="183" y="138"/>
                            <a:pt x="61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53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56" y="1189"/>
                            <a:pt x="1432" y="1128"/>
                            <a:pt x="1554" y="1037"/>
                          </a:cubicBezTo>
                          <a:lnTo>
                            <a:pt x="1600" y="229"/>
                          </a:lnTo>
                          <a:cubicBezTo>
                            <a:pt x="1493" y="153"/>
                            <a:pt x="1432" y="107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2" name="Google Shape;2042;p42"/>
                    <p:cNvSpPr/>
                    <p:nvPr/>
                  </p:nvSpPr>
                  <p:spPr>
                    <a:xfrm>
                      <a:off x="207304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58" y="1"/>
                          </a:moveTo>
                          <a:cubicBezTo>
                            <a:pt x="336" y="108"/>
                            <a:pt x="275" y="153"/>
                            <a:pt x="138" y="260"/>
                          </a:cubicBezTo>
                          <a:lnTo>
                            <a:pt x="1" y="1067"/>
                          </a:lnTo>
                          <a:lnTo>
                            <a:pt x="260" y="1326"/>
                          </a:lnTo>
                          <a:lnTo>
                            <a:pt x="1250" y="1326"/>
                          </a:lnTo>
                          <a:cubicBezTo>
                            <a:pt x="1372" y="1220"/>
                            <a:pt x="1433" y="1174"/>
                            <a:pt x="1570" y="1067"/>
                          </a:cubicBezTo>
                          <a:lnTo>
                            <a:pt x="1677" y="260"/>
                          </a:lnTo>
                          <a:lnTo>
                            <a:pt x="143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3" name="Google Shape;2043;p42"/>
                    <p:cNvSpPr/>
                    <p:nvPr/>
                  </p:nvSpPr>
                  <p:spPr>
                    <a:xfrm>
                      <a:off x="2122006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442" y="1"/>
                          </a:moveTo>
                          <a:cubicBezTo>
                            <a:pt x="305" y="108"/>
                            <a:pt x="260" y="153"/>
                            <a:pt x="122" y="260"/>
                          </a:cubicBezTo>
                          <a:lnTo>
                            <a:pt x="1" y="1067"/>
                          </a:lnTo>
                          <a:cubicBezTo>
                            <a:pt x="122" y="1174"/>
                            <a:pt x="183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402" y="1220"/>
                            <a:pt x="1448" y="1174"/>
                            <a:pt x="1585" y="1067"/>
                          </a:cubicBezTo>
                          <a:lnTo>
                            <a:pt x="1676" y="260"/>
                          </a:lnTo>
                          <a:cubicBezTo>
                            <a:pt x="1585" y="153"/>
                            <a:pt x="1524" y="108"/>
                            <a:pt x="141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4" name="Google Shape;2044;p42"/>
                    <p:cNvSpPr/>
                    <p:nvPr/>
                  </p:nvSpPr>
                  <p:spPr>
                    <a:xfrm>
                      <a:off x="2171884" y="698465"/>
                      <a:ext cx="5039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327" extrusionOk="0">
                          <a:moveTo>
                            <a:pt x="412" y="1"/>
                          </a:moveTo>
                          <a:cubicBezTo>
                            <a:pt x="275" y="108"/>
                            <a:pt x="199" y="153"/>
                            <a:pt x="92" y="260"/>
                          </a:cubicBezTo>
                          <a:lnTo>
                            <a:pt x="1" y="1067"/>
                          </a:lnTo>
                          <a:cubicBezTo>
                            <a:pt x="107" y="1174"/>
                            <a:pt x="168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87" y="1220"/>
                            <a:pt x="1463" y="1174"/>
                            <a:pt x="1570" y="1067"/>
                          </a:cubicBezTo>
                          <a:lnTo>
                            <a:pt x="1646" y="260"/>
                          </a:lnTo>
                          <a:cubicBezTo>
                            <a:pt x="1540" y="153"/>
                            <a:pt x="1479" y="108"/>
                            <a:pt x="138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5" name="Google Shape;2045;p42"/>
                    <p:cNvSpPr/>
                    <p:nvPr/>
                  </p:nvSpPr>
                  <p:spPr>
                    <a:xfrm>
                      <a:off x="2220844" y="698465"/>
                      <a:ext cx="49909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31" y="260"/>
                          </a:lnTo>
                          <a:cubicBezTo>
                            <a:pt x="1539" y="153"/>
                            <a:pt x="1478" y="108"/>
                            <a:pt x="134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6" name="Google Shape;2046;p42"/>
                    <p:cNvSpPr/>
                    <p:nvPr/>
                  </p:nvSpPr>
                  <p:spPr>
                    <a:xfrm>
                      <a:off x="227026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81" y="1"/>
                          </a:moveTo>
                          <a:cubicBezTo>
                            <a:pt x="260" y="108"/>
                            <a:pt x="183" y="153"/>
                            <a:pt x="77" y="260"/>
                          </a:cubicBezTo>
                          <a:lnTo>
                            <a:pt x="1" y="1067"/>
                          </a:lnTo>
                          <a:cubicBezTo>
                            <a:pt x="92" y="1174"/>
                            <a:pt x="153" y="1220"/>
                            <a:pt x="260" y="1326"/>
                          </a:cubicBezTo>
                          <a:lnTo>
                            <a:pt x="1250" y="1326"/>
                          </a:lnTo>
                          <a:cubicBezTo>
                            <a:pt x="1372" y="1220"/>
                            <a:pt x="1448" y="1174"/>
                            <a:pt x="1555" y="1067"/>
                          </a:cubicBezTo>
                          <a:lnTo>
                            <a:pt x="1616" y="260"/>
                          </a:lnTo>
                          <a:cubicBezTo>
                            <a:pt x="1524" y="153"/>
                            <a:pt x="1463" y="108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7" name="Google Shape;2047;p42"/>
                    <p:cNvSpPr/>
                    <p:nvPr/>
                  </p:nvSpPr>
                  <p:spPr>
                    <a:xfrm>
                      <a:off x="2393336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6" y="0"/>
                          </a:moveTo>
                          <a:cubicBezTo>
                            <a:pt x="184" y="92"/>
                            <a:pt x="123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38" y="1143"/>
                            <a:pt x="260" y="1235"/>
                          </a:cubicBezTo>
                          <a:lnTo>
                            <a:pt x="1235" y="1235"/>
                          </a:lnTo>
                          <a:cubicBezTo>
                            <a:pt x="1342" y="1143"/>
                            <a:pt x="1403" y="1097"/>
                            <a:pt x="1524" y="1006"/>
                          </a:cubicBezTo>
                          <a:lnTo>
                            <a:pt x="1540" y="229"/>
                          </a:lnTo>
                          <a:cubicBezTo>
                            <a:pt x="1418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8" name="Google Shape;2048;p42"/>
                    <p:cNvSpPr/>
                    <p:nvPr/>
                  </p:nvSpPr>
                  <p:spPr>
                    <a:xfrm>
                      <a:off x="2440429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05" y="0"/>
                          </a:moveTo>
                          <a:cubicBezTo>
                            <a:pt x="183" y="92"/>
                            <a:pt x="138" y="138"/>
                            <a:pt x="16" y="229"/>
                          </a:cubicBezTo>
                          <a:lnTo>
                            <a:pt x="1" y="1006"/>
                          </a:lnTo>
                          <a:cubicBezTo>
                            <a:pt x="107" y="1097"/>
                            <a:pt x="168" y="1143"/>
                            <a:pt x="275" y="1235"/>
                          </a:cubicBezTo>
                          <a:lnTo>
                            <a:pt x="1250" y="1235"/>
                          </a:lnTo>
                          <a:cubicBezTo>
                            <a:pt x="1372" y="1143"/>
                            <a:pt x="1418" y="1097"/>
                            <a:pt x="1539" y="1006"/>
                          </a:cubicBezTo>
                          <a:lnTo>
                            <a:pt x="1539" y="229"/>
                          </a:lnTo>
                          <a:cubicBezTo>
                            <a:pt x="1433" y="138"/>
                            <a:pt x="1372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49" name="Google Shape;2049;p42"/>
                    <p:cNvSpPr/>
                    <p:nvPr/>
                  </p:nvSpPr>
                  <p:spPr>
                    <a:xfrm>
                      <a:off x="2487982" y="620618"/>
                      <a:ext cx="4758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35" extrusionOk="0">
                          <a:moveTo>
                            <a:pt x="290" y="0"/>
                          </a:moveTo>
                          <a:cubicBezTo>
                            <a:pt x="184" y="92"/>
                            <a:pt x="123" y="138"/>
                            <a:pt x="1" y="229"/>
                          </a:cubicBezTo>
                          <a:lnTo>
                            <a:pt x="1" y="1006"/>
                          </a:lnTo>
                          <a:cubicBezTo>
                            <a:pt x="123" y="1097"/>
                            <a:pt x="184" y="1143"/>
                            <a:pt x="290" y="1235"/>
                          </a:cubicBezTo>
                          <a:lnTo>
                            <a:pt x="1265" y="1235"/>
                          </a:lnTo>
                          <a:cubicBezTo>
                            <a:pt x="1372" y="1143"/>
                            <a:pt x="1433" y="1097"/>
                            <a:pt x="1555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0" name="Google Shape;2050;p42"/>
                    <p:cNvSpPr/>
                    <p:nvPr/>
                  </p:nvSpPr>
                  <p:spPr>
                    <a:xfrm>
                      <a:off x="2536024" y="620618"/>
                      <a:ext cx="4709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235" extrusionOk="0">
                          <a:moveTo>
                            <a:pt x="259" y="0"/>
                          </a:moveTo>
                          <a:cubicBezTo>
                            <a:pt x="168" y="92"/>
                            <a:pt x="107" y="138"/>
                            <a:pt x="0" y="229"/>
                          </a:cubicBezTo>
                          <a:lnTo>
                            <a:pt x="15" y="1006"/>
                          </a:lnTo>
                          <a:cubicBezTo>
                            <a:pt x="137" y="1097"/>
                            <a:pt x="183" y="1143"/>
                            <a:pt x="305" y="1235"/>
                          </a:cubicBezTo>
                          <a:lnTo>
                            <a:pt x="1280" y="1235"/>
                          </a:lnTo>
                          <a:cubicBezTo>
                            <a:pt x="1371" y="1143"/>
                            <a:pt x="1432" y="1097"/>
                            <a:pt x="1539" y="1006"/>
                          </a:cubicBezTo>
                          <a:lnTo>
                            <a:pt x="1524" y="229"/>
                          </a:lnTo>
                          <a:cubicBezTo>
                            <a:pt x="1402" y="138"/>
                            <a:pt x="1326" y="92"/>
                            <a:pt x="121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1" name="Google Shape;2051;p42"/>
                    <p:cNvSpPr/>
                    <p:nvPr/>
                  </p:nvSpPr>
                  <p:spPr>
                    <a:xfrm>
                      <a:off x="2583086" y="620618"/>
                      <a:ext cx="48073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235" extrusionOk="0">
                          <a:moveTo>
                            <a:pt x="275" y="0"/>
                          </a:moveTo>
                          <a:cubicBezTo>
                            <a:pt x="168" y="92"/>
                            <a:pt x="123" y="138"/>
                            <a:pt x="1" y="229"/>
                          </a:cubicBezTo>
                          <a:lnTo>
                            <a:pt x="47" y="1006"/>
                          </a:lnTo>
                          <a:cubicBezTo>
                            <a:pt x="153" y="1097"/>
                            <a:pt x="214" y="1143"/>
                            <a:pt x="321" y="1235"/>
                          </a:cubicBezTo>
                          <a:lnTo>
                            <a:pt x="1296" y="1235"/>
                          </a:lnTo>
                          <a:cubicBezTo>
                            <a:pt x="1387" y="1143"/>
                            <a:pt x="1448" y="1097"/>
                            <a:pt x="1570" y="1006"/>
                          </a:cubicBezTo>
                          <a:lnTo>
                            <a:pt x="1524" y="229"/>
                          </a:lnTo>
                          <a:cubicBezTo>
                            <a:pt x="1418" y="138"/>
                            <a:pt x="1357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2" name="Google Shape;2052;p42"/>
                    <p:cNvSpPr/>
                    <p:nvPr/>
                  </p:nvSpPr>
                  <p:spPr>
                    <a:xfrm>
                      <a:off x="2391469" y="658838"/>
                      <a:ext cx="47583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266" extrusionOk="0">
                          <a:moveTo>
                            <a:pt x="321" y="1"/>
                          </a:moveTo>
                          <a:cubicBezTo>
                            <a:pt x="199" y="107"/>
                            <a:pt x="153" y="138"/>
                            <a:pt x="31" y="229"/>
                          </a:cubicBezTo>
                          <a:lnTo>
                            <a:pt x="1" y="1037"/>
                          </a:lnTo>
                          <a:cubicBezTo>
                            <a:pt x="108" y="1113"/>
                            <a:pt x="168" y="1174"/>
                            <a:pt x="290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33" y="1128"/>
                            <a:pt x="1540" y="1037"/>
                          </a:cubicBezTo>
                          <a:lnTo>
                            <a:pt x="1555" y="229"/>
                          </a:lnTo>
                          <a:cubicBezTo>
                            <a:pt x="1464" y="153"/>
                            <a:pt x="1387" y="107"/>
                            <a:pt x="129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3" name="Google Shape;2053;p42"/>
                    <p:cNvSpPr/>
                    <p:nvPr/>
                  </p:nvSpPr>
                  <p:spPr>
                    <a:xfrm>
                      <a:off x="2440429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305" y="1"/>
                          </a:moveTo>
                          <a:cubicBezTo>
                            <a:pt x="183" y="107"/>
                            <a:pt x="138" y="138"/>
                            <a:pt x="16" y="229"/>
                          </a:cubicBezTo>
                          <a:lnTo>
                            <a:pt x="1" y="1037"/>
                          </a:lnTo>
                          <a:cubicBezTo>
                            <a:pt x="107" y="1113"/>
                            <a:pt x="168" y="1174"/>
                            <a:pt x="275" y="1265"/>
                          </a:cubicBezTo>
                          <a:lnTo>
                            <a:pt x="1250" y="1265"/>
                          </a:lnTo>
                          <a:cubicBezTo>
                            <a:pt x="1372" y="1189"/>
                            <a:pt x="1418" y="1128"/>
                            <a:pt x="1539" y="1037"/>
                          </a:cubicBezTo>
                          <a:lnTo>
                            <a:pt x="1539" y="229"/>
                          </a:lnTo>
                          <a:cubicBezTo>
                            <a:pt x="1433" y="153"/>
                            <a:pt x="1372" y="10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4" name="Google Shape;2054;p42"/>
                    <p:cNvSpPr/>
                    <p:nvPr/>
                  </p:nvSpPr>
                  <p:spPr>
                    <a:xfrm>
                      <a:off x="2488930" y="658838"/>
                      <a:ext cx="47124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66" extrusionOk="0">
                          <a:moveTo>
                            <a:pt x="274" y="1"/>
                          </a:moveTo>
                          <a:cubicBezTo>
                            <a:pt x="168" y="107"/>
                            <a:pt x="107" y="138"/>
                            <a:pt x="0" y="229"/>
                          </a:cubicBezTo>
                          <a:lnTo>
                            <a:pt x="0" y="1037"/>
                          </a:lnTo>
                          <a:cubicBezTo>
                            <a:pt x="107" y="1113"/>
                            <a:pt x="168" y="1174"/>
                            <a:pt x="274" y="1265"/>
                          </a:cubicBezTo>
                          <a:lnTo>
                            <a:pt x="1250" y="1265"/>
                          </a:lnTo>
                          <a:cubicBezTo>
                            <a:pt x="1371" y="1189"/>
                            <a:pt x="1417" y="1128"/>
                            <a:pt x="1539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41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5" name="Google Shape;2055;p42"/>
                    <p:cNvSpPr/>
                    <p:nvPr/>
                  </p:nvSpPr>
                  <p:spPr>
                    <a:xfrm>
                      <a:off x="2536942" y="658838"/>
                      <a:ext cx="4804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266" extrusionOk="0">
                          <a:moveTo>
                            <a:pt x="290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16" y="1037"/>
                          </a:lnTo>
                          <a:cubicBezTo>
                            <a:pt x="138" y="1113"/>
                            <a:pt x="199" y="1174"/>
                            <a:pt x="305" y="1265"/>
                          </a:cubicBezTo>
                          <a:lnTo>
                            <a:pt x="1280" y="1265"/>
                          </a:lnTo>
                          <a:cubicBezTo>
                            <a:pt x="1402" y="1189"/>
                            <a:pt x="1448" y="1128"/>
                            <a:pt x="157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6" name="Google Shape;2056;p42"/>
                    <p:cNvSpPr/>
                    <p:nvPr/>
                  </p:nvSpPr>
                  <p:spPr>
                    <a:xfrm>
                      <a:off x="2584953" y="658838"/>
                      <a:ext cx="48532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266" extrusionOk="0">
                          <a:moveTo>
                            <a:pt x="260" y="1"/>
                          </a:moveTo>
                          <a:cubicBezTo>
                            <a:pt x="168" y="107"/>
                            <a:pt x="107" y="138"/>
                            <a:pt x="1" y="229"/>
                          </a:cubicBezTo>
                          <a:lnTo>
                            <a:pt x="31" y="1037"/>
                          </a:lnTo>
                          <a:cubicBezTo>
                            <a:pt x="168" y="1113"/>
                            <a:pt x="229" y="1174"/>
                            <a:pt x="336" y="1265"/>
                          </a:cubicBezTo>
                          <a:lnTo>
                            <a:pt x="1311" y="1265"/>
                          </a:lnTo>
                          <a:cubicBezTo>
                            <a:pt x="1402" y="1189"/>
                            <a:pt x="1463" y="1128"/>
                            <a:pt x="1585" y="1037"/>
                          </a:cubicBezTo>
                          <a:lnTo>
                            <a:pt x="1540" y="229"/>
                          </a:lnTo>
                          <a:cubicBezTo>
                            <a:pt x="1402" y="153"/>
                            <a:pt x="1357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7" name="Google Shape;2057;p42"/>
                    <p:cNvSpPr/>
                    <p:nvPr/>
                  </p:nvSpPr>
                  <p:spPr>
                    <a:xfrm>
                      <a:off x="2389603" y="698465"/>
                      <a:ext cx="48991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327" extrusionOk="0">
                          <a:moveTo>
                            <a:pt x="351" y="1"/>
                          </a:moveTo>
                          <a:cubicBezTo>
                            <a:pt x="214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23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418" y="1220"/>
                            <a:pt x="1464" y="1174"/>
                            <a:pt x="1585" y="1067"/>
                          </a:cubicBezTo>
                          <a:lnTo>
                            <a:pt x="1601" y="260"/>
                          </a:lnTo>
                          <a:cubicBezTo>
                            <a:pt x="1494" y="153"/>
                            <a:pt x="1433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8" name="Google Shape;2058;p42"/>
                    <p:cNvSpPr/>
                    <p:nvPr/>
                  </p:nvSpPr>
                  <p:spPr>
                    <a:xfrm>
                      <a:off x="2439970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305" y="1"/>
                          </a:moveTo>
                          <a:cubicBezTo>
                            <a:pt x="183" y="108"/>
                            <a:pt x="122" y="153"/>
                            <a:pt x="16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75" y="1326"/>
                          </a:cubicBezTo>
                          <a:lnTo>
                            <a:pt x="1265" y="1326"/>
                          </a:lnTo>
                          <a:cubicBezTo>
                            <a:pt x="1387" y="1220"/>
                            <a:pt x="1433" y="1174"/>
                            <a:pt x="1554" y="1067"/>
                          </a:cubicBezTo>
                          <a:lnTo>
                            <a:pt x="1554" y="260"/>
                          </a:lnTo>
                          <a:cubicBezTo>
                            <a:pt x="1448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9" name="Google Shape;2059;p42"/>
                    <p:cNvSpPr/>
                    <p:nvPr/>
                  </p:nvSpPr>
                  <p:spPr>
                    <a:xfrm>
                      <a:off x="2489389" y="698465"/>
                      <a:ext cx="47583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0" y="1067"/>
                          </a:lnTo>
                          <a:cubicBezTo>
                            <a:pt x="107" y="1174"/>
                            <a:pt x="168" y="1220"/>
                            <a:pt x="290" y="1326"/>
                          </a:cubicBezTo>
                          <a:lnTo>
                            <a:pt x="1280" y="1326"/>
                          </a:lnTo>
                          <a:cubicBezTo>
                            <a:pt x="1387" y="1220"/>
                            <a:pt x="1448" y="1174"/>
                            <a:pt x="1554" y="1067"/>
                          </a:cubicBezTo>
                          <a:lnTo>
                            <a:pt x="1539" y="260"/>
                          </a:lnTo>
                          <a:cubicBezTo>
                            <a:pt x="1433" y="153"/>
                            <a:pt x="1356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0" name="Google Shape;2060;p42"/>
                    <p:cNvSpPr/>
                    <p:nvPr/>
                  </p:nvSpPr>
                  <p:spPr>
                    <a:xfrm>
                      <a:off x="253740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84" y="108"/>
                            <a:pt x="123" y="153"/>
                            <a:pt x="1" y="260"/>
                          </a:cubicBezTo>
                          <a:lnTo>
                            <a:pt x="31" y="1067"/>
                          </a:lnTo>
                          <a:cubicBezTo>
                            <a:pt x="138" y="1174"/>
                            <a:pt x="214" y="1220"/>
                            <a:pt x="336" y="1326"/>
                          </a:cubicBezTo>
                          <a:lnTo>
                            <a:pt x="1326" y="1326"/>
                          </a:lnTo>
                          <a:cubicBezTo>
                            <a:pt x="1433" y="1220"/>
                            <a:pt x="1494" y="1174"/>
                            <a:pt x="1616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8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1" name="Google Shape;2061;p42"/>
                    <p:cNvSpPr/>
                    <p:nvPr/>
                  </p:nvSpPr>
                  <p:spPr>
                    <a:xfrm>
                      <a:off x="2585443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90" y="1"/>
                          </a:moveTo>
                          <a:cubicBezTo>
                            <a:pt x="168" y="108"/>
                            <a:pt x="122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52" y="1174"/>
                            <a:pt x="229" y="1220"/>
                            <a:pt x="350" y="1326"/>
                          </a:cubicBezTo>
                          <a:lnTo>
                            <a:pt x="1341" y="1326"/>
                          </a:lnTo>
                          <a:cubicBezTo>
                            <a:pt x="1447" y="1220"/>
                            <a:pt x="1508" y="1174"/>
                            <a:pt x="1615" y="1067"/>
                          </a:cubicBezTo>
                          <a:lnTo>
                            <a:pt x="1585" y="260"/>
                          </a:lnTo>
                          <a:cubicBezTo>
                            <a:pt x="1463" y="153"/>
                            <a:pt x="1417" y="108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2" name="Google Shape;2062;p42"/>
                    <p:cNvSpPr/>
                    <p:nvPr/>
                  </p:nvSpPr>
                  <p:spPr>
                    <a:xfrm>
                      <a:off x="2816197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22"/>
                            <a:pt x="1" y="198"/>
                          </a:cubicBezTo>
                          <a:lnTo>
                            <a:pt x="92" y="853"/>
                          </a:lnTo>
                          <a:lnTo>
                            <a:pt x="382" y="1051"/>
                          </a:lnTo>
                          <a:lnTo>
                            <a:pt x="1281" y="1051"/>
                          </a:lnTo>
                          <a:cubicBezTo>
                            <a:pt x="1372" y="975"/>
                            <a:pt x="1418" y="929"/>
                            <a:pt x="1509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3" name="Google Shape;2063;p42"/>
                    <p:cNvSpPr/>
                    <p:nvPr/>
                  </p:nvSpPr>
                  <p:spPr>
                    <a:xfrm>
                      <a:off x="2860965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0" y="198"/>
                          </a:cubicBezTo>
                          <a:lnTo>
                            <a:pt x="107" y="853"/>
                          </a:lnTo>
                          <a:lnTo>
                            <a:pt x="381" y="1051"/>
                          </a:lnTo>
                          <a:lnTo>
                            <a:pt x="1280" y="1051"/>
                          </a:lnTo>
                          <a:cubicBezTo>
                            <a:pt x="1372" y="975"/>
                            <a:pt x="1417" y="929"/>
                            <a:pt x="1509" y="853"/>
                          </a:cubicBezTo>
                          <a:lnTo>
                            <a:pt x="1402" y="198"/>
                          </a:lnTo>
                          <a:cubicBezTo>
                            <a:pt x="1280" y="122"/>
                            <a:pt x="1204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4" name="Google Shape;2064;p42"/>
                    <p:cNvSpPr/>
                    <p:nvPr/>
                  </p:nvSpPr>
                  <p:spPr>
                    <a:xfrm>
                      <a:off x="2820879" y="476554"/>
                      <a:ext cx="4709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39" h="1098" extrusionOk="0">
                          <a:moveTo>
                            <a:pt x="22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92" y="900"/>
                          </a:lnTo>
                          <a:cubicBezTo>
                            <a:pt x="229" y="976"/>
                            <a:pt x="290" y="1021"/>
                            <a:pt x="396" y="1098"/>
                          </a:cubicBezTo>
                          <a:lnTo>
                            <a:pt x="1310" y="1098"/>
                          </a:lnTo>
                          <a:cubicBezTo>
                            <a:pt x="1387" y="1037"/>
                            <a:pt x="1448" y="976"/>
                            <a:pt x="1539" y="900"/>
                          </a:cubicBezTo>
                          <a:lnTo>
                            <a:pt x="1432" y="214"/>
                          </a:lnTo>
                          <a:cubicBezTo>
                            <a:pt x="1310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5" name="Google Shape;2065;p42"/>
                    <p:cNvSpPr/>
                    <p:nvPr/>
                  </p:nvSpPr>
                  <p:spPr>
                    <a:xfrm>
                      <a:off x="2865157" y="476554"/>
                      <a:ext cx="48042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09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38"/>
                            <a:pt x="1" y="214"/>
                          </a:cubicBezTo>
                          <a:lnTo>
                            <a:pt x="122" y="900"/>
                          </a:lnTo>
                          <a:cubicBezTo>
                            <a:pt x="229" y="976"/>
                            <a:pt x="305" y="1021"/>
                            <a:pt x="427" y="1098"/>
                          </a:cubicBezTo>
                          <a:lnTo>
                            <a:pt x="1341" y="1098"/>
                          </a:lnTo>
                          <a:cubicBezTo>
                            <a:pt x="1433" y="1037"/>
                            <a:pt x="1463" y="976"/>
                            <a:pt x="1570" y="900"/>
                          </a:cubicBezTo>
                          <a:lnTo>
                            <a:pt x="1448" y="214"/>
                          </a:lnTo>
                          <a:cubicBezTo>
                            <a:pt x="1341" y="138"/>
                            <a:pt x="126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6" name="Google Shape;2066;p42"/>
                    <p:cNvSpPr/>
                    <p:nvPr/>
                  </p:nvSpPr>
                  <p:spPr>
                    <a:xfrm>
                      <a:off x="2825530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92" y="914"/>
                          </a:lnTo>
                          <a:cubicBezTo>
                            <a:pt x="214" y="991"/>
                            <a:pt x="290" y="1052"/>
                            <a:pt x="397" y="1128"/>
                          </a:cubicBezTo>
                          <a:lnTo>
                            <a:pt x="1311" y="1128"/>
                          </a:lnTo>
                          <a:cubicBezTo>
                            <a:pt x="1417" y="1052"/>
                            <a:pt x="1463" y="991"/>
                            <a:pt x="1570" y="914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7" name="Google Shape;2067;p42"/>
                    <p:cNvSpPr/>
                    <p:nvPr/>
                  </p:nvSpPr>
                  <p:spPr>
                    <a:xfrm>
                      <a:off x="2871216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07" y="914"/>
                          </a:lnTo>
                          <a:cubicBezTo>
                            <a:pt x="229" y="991"/>
                            <a:pt x="305" y="1052"/>
                            <a:pt x="412" y="1128"/>
                          </a:cubicBezTo>
                          <a:lnTo>
                            <a:pt x="1326" y="1128"/>
                          </a:lnTo>
                          <a:cubicBezTo>
                            <a:pt x="1418" y="1052"/>
                            <a:pt x="1463" y="991"/>
                            <a:pt x="1555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50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8" name="Google Shape;2068;p42"/>
                    <p:cNvSpPr/>
                    <p:nvPr/>
                  </p:nvSpPr>
                  <p:spPr>
                    <a:xfrm>
                      <a:off x="2830671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37"/>
                            <a:pt x="0" y="214"/>
                          </a:cubicBezTo>
                          <a:lnTo>
                            <a:pt x="107" y="945"/>
                          </a:lnTo>
                          <a:cubicBezTo>
                            <a:pt x="213" y="1021"/>
                            <a:pt x="290" y="1067"/>
                            <a:pt x="411" y="1143"/>
                          </a:cubicBezTo>
                          <a:lnTo>
                            <a:pt x="1341" y="1143"/>
                          </a:lnTo>
                          <a:cubicBezTo>
                            <a:pt x="1432" y="1067"/>
                            <a:pt x="1493" y="1021"/>
                            <a:pt x="1585" y="945"/>
                          </a:cubicBezTo>
                          <a:lnTo>
                            <a:pt x="1478" y="214"/>
                          </a:lnTo>
                          <a:cubicBezTo>
                            <a:pt x="1356" y="122"/>
                            <a:pt x="1280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9" name="Google Shape;2069;p42"/>
                    <p:cNvSpPr/>
                    <p:nvPr/>
                  </p:nvSpPr>
                  <p:spPr>
                    <a:xfrm>
                      <a:off x="2877275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23" y="945"/>
                          </a:lnTo>
                          <a:cubicBezTo>
                            <a:pt x="229" y="1021"/>
                            <a:pt x="305" y="1067"/>
                            <a:pt x="427" y="1143"/>
                          </a:cubicBezTo>
                          <a:lnTo>
                            <a:pt x="1357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0" name="Google Shape;2070;p42"/>
                    <p:cNvSpPr/>
                    <p:nvPr/>
                  </p:nvSpPr>
                  <p:spPr>
                    <a:xfrm>
                      <a:off x="2788229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4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214" y="1052"/>
                            <a:pt x="290" y="1082"/>
                            <a:pt x="397" y="1174"/>
                          </a:cubicBezTo>
                          <a:lnTo>
                            <a:pt x="1357" y="1174"/>
                          </a:lnTo>
                          <a:cubicBezTo>
                            <a:pt x="1448" y="1082"/>
                            <a:pt x="1509" y="1052"/>
                            <a:pt x="160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1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1" name="Google Shape;2071;p42"/>
                    <p:cNvSpPr/>
                    <p:nvPr/>
                  </p:nvSpPr>
                  <p:spPr>
                    <a:xfrm>
                      <a:off x="2836240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24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92" y="945"/>
                          </a:lnTo>
                          <a:cubicBezTo>
                            <a:pt x="199" y="1052"/>
                            <a:pt x="275" y="1082"/>
                            <a:pt x="397" y="1174"/>
                          </a:cubicBezTo>
                          <a:lnTo>
                            <a:pt x="1342" y="1174"/>
                          </a:lnTo>
                          <a:cubicBezTo>
                            <a:pt x="1448" y="1082"/>
                            <a:pt x="1494" y="1052"/>
                            <a:pt x="1601" y="945"/>
                          </a:cubicBezTo>
                          <a:lnTo>
                            <a:pt x="1479" y="214"/>
                          </a:lnTo>
                          <a:cubicBezTo>
                            <a:pt x="1342" y="138"/>
                            <a:pt x="1296" y="77"/>
                            <a:pt x="117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2" name="Google Shape;2072;p42"/>
                    <p:cNvSpPr/>
                    <p:nvPr/>
                  </p:nvSpPr>
                  <p:spPr>
                    <a:xfrm>
                      <a:off x="2882416" y="583317"/>
                      <a:ext cx="49909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122" y="945"/>
                          </a:lnTo>
                          <a:cubicBezTo>
                            <a:pt x="244" y="1052"/>
                            <a:pt x="305" y="1082"/>
                            <a:pt x="427" y="1174"/>
                          </a:cubicBezTo>
                          <a:lnTo>
                            <a:pt x="1387" y="1174"/>
                          </a:lnTo>
                          <a:cubicBezTo>
                            <a:pt x="1478" y="1082"/>
                            <a:pt x="1539" y="1052"/>
                            <a:pt x="1631" y="945"/>
                          </a:cubicBezTo>
                          <a:lnTo>
                            <a:pt x="1493" y="214"/>
                          </a:lnTo>
                          <a:cubicBezTo>
                            <a:pt x="1356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3" name="Google Shape;2073;p42"/>
                    <p:cNvSpPr/>
                    <p:nvPr/>
                  </p:nvSpPr>
                  <p:spPr>
                    <a:xfrm>
                      <a:off x="2698724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46" y="1006"/>
                          </a:lnTo>
                          <a:cubicBezTo>
                            <a:pt x="168" y="1097"/>
                            <a:pt x="244" y="1143"/>
                            <a:pt x="351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493" y="1097"/>
                            <a:pt x="1600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4" name="Google Shape;2074;p42"/>
                    <p:cNvSpPr/>
                    <p:nvPr/>
                  </p:nvSpPr>
                  <p:spPr>
                    <a:xfrm>
                      <a:off x="2746276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77" y="1006"/>
                          </a:lnTo>
                          <a:cubicBezTo>
                            <a:pt x="183" y="1097"/>
                            <a:pt x="259" y="1143"/>
                            <a:pt x="381" y="1235"/>
                          </a:cubicBezTo>
                          <a:lnTo>
                            <a:pt x="1356" y="1235"/>
                          </a:lnTo>
                          <a:cubicBezTo>
                            <a:pt x="1448" y="1143"/>
                            <a:pt x="1509" y="1097"/>
                            <a:pt x="1600" y="1006"/>
                          </a:cubicBezTo>
                          <a:lnTo>
                            <a:pt x="1509" y="229"/>
                          </a:lnTo>
                          <a:cubicBezTo>
                            <a:pt x="1387" y="138"/>
                            <a:pt x="1311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5" name="Google Shape;2075;p42"/>
                    <p:cNvSpPr/>
                    <p:nvPr/>
                  </p:nvSpPr>
                  <p:spPr>
                    <a:xfrm>
                      <a:off x="2793370" y="620618"/>
                      <a:ext cx="49909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31" h="1235" extrusionOk="0">
                          <a:moveTo>
                            <a:pt x="259" y="0"/>
                          </a:moveTo>
                          <a:cubicBezTo>
                            <a:pt x="153" y="92"/>
                            <a:pt x="107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14" y="1097"/>
                            <a:pt x="290" y="1143"/>
                            <a:pt x="412" y="1235"/>
                          </a:cubicBezTo>
                          <a:lnTo>
                            <a:pt x="1371" y="1235"/>
                          </a:lnTo>
                          <a:cubicBezTo>
                            <a:pt x="1478" y="1143"/>
                            <a:pt x="1524" y="1097"/>
                            <a:pt x="1630" y="1006"/>
                          </a:cubicBezTo>
                          <a:lnTo>
                            <a:pt x="1509" y="229"/>
                          </a:lnTo>
                          <a:cubicBezTo>
                            <a:pt x="1402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6" name="Google Shape;2076;p42"/>
                    <p:cNvSpPr/>
                    <p:nvPr/>
                  </p:nvSpPr>
                  <p:spPr>
                    <a:xfrm>
                      <a:off x="2839973" y="620618"/>
                      <a:ext cx="5085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107" y="138"/>
                            <a:pt x="1" y="229"/>
                          </a:cubicBezTo>
                          <a:lnTo>
                            <a:pt x="123" y="1006"/>
                          </a:lnTo>
                          <a:cubicBezTo>
                            <a:pt x="260" y="1097"/>
                            <a:pt x="336" y="1143"/>
                            <a:pt x="443" y="1235"/>
                          </a:cubicBezTo>
                          <a:lnTo>
                            <a:pt x="1418" y="1235"/>
                          </a:lnTo>
                          <a:cubicBezTo>
                            <a:pt x="1509" y="1143"/>
                            <a:pt x="1570" y="1097"/>
                            <a:pt x="1662" y="1006"/>
                          </a:cubicBezTo>
                          <a:lnTo>
                            <a:pt x="1555" y="229"/>
                          </a:lnTo>
                          <a:cubicBezTo>
                            <a:pt x="1418" y="138"/>
                            <a:pt x="1357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7" name="Google Shape;2077;p42"/>
                    <p:cNvSpPr/>
                    <p:nvPr/>
                  </p:nvSpPr>
                  <p:spPr>
                    <a:xfrm>
                      <a:off x="2069802" y="443934"/>
                      <a:ext cx="46175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052" extrusionOk="0">
                          <a:moveTo>
                            <a:pt x="396" y="0"/>
                          </a:moveTo>
                          <a:lnTo>
                            <a:pt x="107" y="198"/>
                          </a:lnTo>
                          <a:lnTo>
                            <a:pt x="0" y="853"/>
                          </a:lnTo>
                          <a:cubicBezTo>
                            <a:pt x="91" y="929"/>
                            <a:pt x="137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2" y="853"/>
                          </a:lnTo>
                          <a:lnTo>
                            <a:pt x="1508" y="198"/>
                          </a:lnTo>
                          <a:cubicBezTo>
                            <a:pt x="1402" y="122"/>
                            <a:pt x="1356" y="61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8" name="Google Shape;2078;p42"/>
                    <p:cNvSpPr/>
                    <p:nvPr/>
                  </p:nvSpPr>
                  <p:spPr>
                    <a:xfrm>
                      <a:off x="211362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81" y="0"/>
                          </a:moveTo>
                          <a:lnTo>
                            <a:pt x="92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22" y="975"/>
                            <a:pt x="229" y="1051"/>
                          </a:cubicBezTo>
                          <a:lnTo>
                            <a:pt x="1112" y="1051"/>
                          </a:lnTo>
                          <a:lnTo>
                            <a:pt x="1402" y="853"/>
                          </a:lnTo>
                          <a:lnTo>
                            <a:pt x="1493" y="198"/>
                          </a:lnTo>
                          <a:cubicBezTo>
                            <a:pt x="1417" y="122"/>
                            <a:pt x="1371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79" name="Google Shape;2079;p42"/>
                    <p:cNvSpPr/>
                    <p:nvPr/>
                  </p:nvSpPr>
                  <p:spPr>
                    <a:xfrm>
                      <a:off x="2158358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82" y="0"/>
                          </a:moveTo>
                          <a:lnTo>
                            <a:pt x="92" y="198"/>
                          </a:lnTo>
                          <a:lnTo>
                            <a:pt x="1" y="853"/>
                          </a:lnTo>
                          <a:cubicBezTo>
                            <a:pt x="77" y="929"/>
                            <a:pt x="138" y="975"/>
                            <a:pt x="229" y="1051"/>
                          </a:cubicBezTo>
                          <a:lnTo>
                            <a:pt x="1128" y="1051"/>
                          </a:lnTo>
                          <a:lnTo>
                            <a:pt x="1403" y="853"/>
                          </a:lnTo>
                          <a:lnTo>
                            <a:pt x="1479" y="198"/>
                          </a:lnTo>
                          <a:cubicBezTo>
                            <a:pt x="1387" y="122"/>
                            <a:pt x="1326" y="61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0" name="Google Shape;2080;p42"/>
                    <p:cNvSpPr/>
                    <p:nvPr/>
                  </p:nvSpPr>
                  <p:spPr>
                    <a:xfrm>
                      <a:off x="220220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351" y="0"/>
                          </a:moveTo>
                          <a:lnTo>
                            <a:pt x="76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2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93" y="198"/>
                          </a:lnTo>
                          <a:cubicBezTo>
                            <a:pt x="1402" y="122"/>
                            <a:pt x="1341" y="61"/>
                            <a:pt x="123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1" name="Google Shape;2081;p42"/>
                    <p:cNvSpPr/>
                    <p:nvPr/>
                  </p:nvSpPr>
                  <p:spPr>
                    <a:xfrm>
                      <a:off x="2246486" y="443934"/>
                      <a:ext cx="45257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52" extrusionOk="0">
                          <a:moveTo>
                            <a:pt x="351" y="0"/>
                          </a:moveTo>
                          <a:lnTo>
                            <a:pt x="77" y="198"/>
                          </a:ln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43" y="1051"/>
                          </a:lnTo>
                          <a:lnTo>
                            <a:pt x="1417" y="853"/>
                          </a:lnTo>
                          <a:lnTo>
                            <a:pt x="1478" y="198"/>
                          </a:lnTo>
                          <a:cubicBezTo>
                            <a:pt x="1387" y="122"/>
                            <a:pt x="1341" y="61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2" name="Google Shape;2082;p42"/>
                    <p:cNvSpPr/>
                    <p:nvPr/>
                  </p:nvSpPr>
                  <p:spPr>
                    <a:xfrm>
                      <a:off x="2291254" y="443934"/>
                      <a:ext cx="44768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52" extrusionOk="0">
                          <a:moveTo>
                            <a:pt x="320" y="0"/>
                          </a:moveTo>
                          <a:cubicBezTo>
                            <a:pt x="229" y="76"/>
                            <a:pt x="168" y="122"/>
                            <a:pt x="61" y="198"/>
                          </a:cubicBezTo>
                          <a:lnTo>
                            <a:pt x="0" y="853"/>
                          </a:lnTo>
                          <a:cubicBezTo>
                            <a:pt x="92" y="929"/>
                            <a:pt x="153" y="975"/>
                            <a:pt x="244" y="1051"/>
                          </a:cubicBezTo>
                          <a:lnTo>
                            <a:pt x="1158" y="1051"/>
                          </a:lnTo>
                          <a:cubicBezTo>
                            <a:pt x="1249" y="975"/>
                            <a:pt x="1310" y="929"/>
                            <a:pt x="1432" y="853"/>
                          </a:cubicBezTo>
                          <a:lnTo>
                            <a:pt x="1463" y="198"/>
                          </a:lnTo>
                          <a:cubicBezTo>
                            <a:pt x="1371" y="122"/>
                            <a:pt x="1310" y="61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3" name="Google Shape;2083;p42"/>
                    <p:cNvSpPr/>
                    <p:nvPr/>
                  </p:nvSpPr>
                  <p:spPr>
                    <a:xfrm>
                      <a:off x="2062795" y="476554"/>
                      <a:ext cx="47583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098" extrusionOk="0">
                          <a:moveTo>
                            <a:pt x="412" y="1"/>
                          </a:moveTo>
                          <a:cubicBezTo>
                            <a:pt x="305" y="92"/>
                            <a:pt x="229" y="138"/>
                            <a:pt x="10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22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50" y="1037"/>
                            <a:pt x="1326" y="976"/>
                            <a:pt x="1448" y="900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92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4" name="Google Shape;2084;p42"/>
                    <p:cNvSpPr/>
                    <p:nvPr/>
                  </p:nvSpPr>
                  <p:spPr>
                    <a:xfrm>
                      <a:off x="2107562" y="476554"/>
                      <a:ext cx="4712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098" extrusionOk="0">
                          <a:moveTo>
                            <a:pt x="396" y="1"/>
                          </a:moveTo>
                          <a:cubicBezTo>
                            <a:pt x="290" y="92"/>
                            <a:pt x="229" y="138"/>
                            <a:pt x="122" y="214"/>
                          </a:cubicBezTo>
                          <a:lnTo>
                            <a:pt x="0" y="900"/>
                          </a:lnTo>
                          <a:cubicBezTo>
                            <a:pt x="76" y="976"/>
                            <a:pt x="137" y="1021"/>
                            <a:pt x="229" y="1098"/>
                          </a:cubicBezTo>
                          <a:lnTo>
                            <a:pt x="1143" y="1098"/>
                          </a:lnTo>
                          <a:cubicBezTo>
                            <a:pt x="1280" y="1037"/>
                            <a:pt x="1341" y="976"/>
                            <a:pt x="1448" y="900"/>
                          </a:cubicBezTo>
                          <a:lnTo>
                            <a:pt x="1539" y="214"/>
                          </a:lnTo>
                          <a:cubicBezTo>
                            <a:pt x="1463" y="138"/>
                            <a:pt x="1417" y="92"/>
                            <a:pt x="129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5" name="Google Shape;2085;p42"/>
                    <p:cNvSpPr/>
                    <p:nvPr/>
                  </p:nvSpPr>
                  <p:spPr>
                    <a:xfrm>
                      <a:off x="2153248" y="476554"/>
                      <a:ext cx="46634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098" extrusionOk="0">
                          <a:moveTo>
                            <a:pt x="381" y="1"/>
                          </a:moveTo>
                          <a:cubicBezTo>
                            <a:pt x="259" y="92"/>
                            <a:pt x="198" y="138"/>
                            <a:pt x="92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53" y="1021"/>
                            <a:pt x="244" y="1098"/>
                          </a:cubicBezTo>
                          <a:lnTo>
                            <a:pt x="1158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8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6" name="Google Shape;2086;p42"/>
                    <p:cNvSpPr/>
                    <p:nvPr/>
                  </p:nvSpPr>
                  <p:spPr>
                    <a:xfrm>
                      <a:off x="2197985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84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81" y="1037"/>
                            <a:pt x="1326" y="976"/>
                            <a:pt x="1448" y="900"/>
                          </a:cubicBezTo>
                          <a:lnTo>
                            <a:pt x="1525" y="214"/>
                          </a:lnTo>
                          <a:cubicBezTo>
                            <a:pt x="1433" y="138"/>
                            <a:pt x="1372" y="92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7" name="Google Shape;2087;p42"/>
                    <p:cNvSpPr/>
                    <p:nvPr/>
                  </p:nvSpPr>
                  <p:spPr>
                    <a:xfrm>
                      <a:off x="2243212" y="476554"/>
                      <a:ext cx="4620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98" extrusionOk="0">
                          <a:moveTo>
                            <a:pt x="367" y="1"/>
                          </a:moveTo>
                          <a:cubicBezTo>
                            <a:pt x="245" y="92"/>
                            <a:pt x="199" y="138"/>
                            <a:pt x="77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74" y="1098"/>
                          </a:lnTo>
                          <a:cubicBezTo>
                            <a:pt x="1281" y="1037"/>
                            <a:pt x="1342" y="976"/>
                            <a:pt x="1448" y="900"/>
                          </a:cubicBezTo>
                          <a:lnTo>
                            <a:pt x="1509" y="214"/>
                          </a:lnTo>
                          <a:cubicBezTo>
                            <a:pt x="1418" y="138"/>
                            <a:pt x="1357" y="92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8" name="Google Shape;2088;p42"/>
                    <p:cNvSpPr/>
                    <p:nvPr/>
                  </p:nvSpPr>
                  <p:spPr>
                    <a:xfrm>
                      <a:off x="2288439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336" y="1"/>
                          </a:moveTo>
                          <a:cubicBezTo>
                            <a:pt x="229" y="92"/>
                            <a:pt x="168" y="138"/>
                            <a:pt x="46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79" y="214"/>
                          </a:lnTo>
                          <a:cubicBezTo>
                            <a:pt x="1387" y="138"/>
                            <a:pt x="1326" y="92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9" name="Google Shape;2089;p42"/>
                    <p:cNvSpPr/>
                    <p:nvPr/>
                  </p:nvSpPr>
                  <p:spPr>
                    <a:xfrm>
                      <a:off x="2056736" y="511529"/>
                      <a:ext cx="48042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0" h="1128" extrusionOk="0">
                          <a:moveTo>
                            <a:pt x="427" y="0"/>
                          </a:moveTo>
                          <a:cubicBezTo>
                            <a:pt x="305" y="76"/>
                            <a:pt x="229" y="137"/>
                            <a:pt x="122" y="214"/>
                          </a:cubicBezTo>
                          <a:lnTo>
                            <a:pt x="0" y="914"/>
                          </a:lnTo>
                          <a:cubicBezTo>
                            <a:pt x="77" y="991"/>
                            <a:pt x="138" y="1052"/>
                            <a:pt x="229" y="1128"/>
                          </a:cubicBezTo>
                          <a:lnTo>
                            <a:pt x="1143" y="1128"/>
                          </a:lnTo>
                          <a:cubicBezTo>
                            <a:pt x="1265" y="1052"/>
                            <a:pt x="1341" y="991"/>
                            <a:pt x="1448" y="914"/>
                          </a:cubicBezTo>
                          <a:lnTo>
                            <a:pt x="1570" y="214"/>
                          </a:lnTo>
                          <a:cubicBezTo>
                            <a:pt x="1494" y="122"/>
                            <a:pt x="1433" y="76"/>
                            <a:pt x="134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0" name="Google Shape;2090;p42"/>
                    <p:cNvSpPr/>
                    <p:nvPr/>
                  </p:nvSpPr>
                  <p:spPr>
                    <a:xfrm>
                      <a:off x="2102422" y="511529"/>
                      <a:ext cx="47583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28" extrusionOk="0">
                          <a:moveTo>
                            <a:pt x="412" y="0"/>
                          </a:moveTo>
                          <a:cubicBezTo>
                            <a:pt x="305" y="76"/>
                            <a:pt x="229" y="137"/>
                            <a:pt x="107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9" y="1128"/>
                          </a:lnTo>
                          <a:cubicBezTo>
                            <a:pt x="1280" y="1052"/>
                            <a:pt x="1357" y="991"/>
                            <a:pt x="1463" y="914"/>
                          </a:cubicBezTo>
                          <a:lnTo>
                            <a:pt x="1555" y="214"/>
                          </a:lnTo>
                          <a:cubicBezTo>
                            <a:pt x="1463" y="122"/>
                            <a:pt x="1433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1" name="Google Shape;2091;p42"/>
                    <p:cNvSpPr/>
                    <p:nvPr/>
                  </p:nvSpPr>
                  <p:spPr>
                    <a:xfrm>
                      <a:off x="2148566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397" y="0"/>
                          </a:moveTo>
                          <a:cubicBezTo>
                            <a:pt x="260" y="76"/>
                            <a:pt x="199" y="137"/>
                            <a:pt x="9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96" y="1052"/>
                            <a:pt x="1342" y="991"/>
                            <a:pt x="1464" y="914"/>
                          </a:cubicBezTo>
                          <a:lnTo>
                            <a:pt x="1540" y="214"/>
                          </a:lnTo>
                          <a:cubicBezTo>
                            <a:pt x="1448" y="122"/>
                            <a:pt x="1387" y="76"/>
                            <a:pt x="131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2" name="Google Shape;2092;p42"/>
                    <p:cNvSpPr/>
                    <p:nvPr/>
                  </p:nvSpPr>
                  <p:spPr>
                    <a:xfrm>
                      <a:off x="2194283" y="511529"/>
                      <a:ext cx="4663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28" extrusionOk="0">
                          <a:moveTo>
                            <a:pt x="366" y="0"/>
                          </a:moveTo>
                          <a:cubicBezTo>
                            <a:pt x="259" y="76"/>
                            <a:pt x="198" y="137"/>
                            <a:pt x="76" y="214"/>
                          </a:cubicBezTo>
                          <a:lnTo>
                            <a:pt x="0" y="914"/>
                          </a:lnTo>
                          <a:cubicBezTo>
                            <a:pt x="107" y="991"/>
                            <a:pt x="152" y="1052"/>
                            <a:pt x="259" y="1128"/>
                          </a:cubicBezTo>
                          <a:lnTo>
                            <a:pt x="1173" y="1128"/>
                          </a:lnTo>
                          <a:cubicBezTo>
                            <a:pt x="1280" y="1052"/>
                            <a:pt x="1341" y="991"/>
                            <a:pt x="1447" y="914"/>
                          </a:cubicBezTo>
                          <a:lnTo>
                            <a:pt x="1524" y="214"/>
                          </a:lnTo>
                          <a:cubicBezTo>
                            <a:pt x="1432" y="122"/>
                            <a:pt x="1371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3" name="Google Shape;2093;p42"/>
                    <p:cNvSpPr/>
                    <p:nvPr/>
                  </p:nvSpPr>
                  <p:spPr>
                    <a:xfrm>
                      <a:off x="2240428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366" y="0"/>
                          </a:moveTo>
                          <a:cubicBezTo>
                            <a:pt x="244" y="76"/>
                            <a:pt x="183" y="137"/>
                            <a:pt x="77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44" y="1128"/>
                          </a:cubicBezTo>
                          <a:lnTo>
                            <a:pt x="1158" y="1128"/>
                          </a:lnTo>
                          <a:cubicBezTo>
                            <a:pt x="1280" y="1052"/>
                            <a:pt x="1326" y="991"/>
                            <a:pt x="1448" y="914"/>
                          </a:cubicBezTo>
                          <a:lnTo>
                            <a:pt x="1509" y="214"/>
                          </a:lnTo>
                          <a:cubicBezTo>
                            <a:pt x="1417" y="122"/>
                            <a:pt x="1356" y="76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4" name="Google Shape;2094;p42"/>
                    <p:cNvSpPr/>
                    <p:nvPr/>
                  </p:nvSpPr>
                  <p:spPr>
                    <a:xfrm>
                      <a:off x="2286572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36" y="0"/>
                          </a:moveTo>
                          <a:cubicBezTo>
                            <a:pt x="229" y="76"/>
                            <a:pt x="168" y="137"/>
                            <a:pt x="62" y="214"/>
                          </a:cubicBezTo>
                          <a:lnTo>
                            <a:pt x="1" y="914"/>
                          </a:lnTo>
                          <a:cubicBezTo>
                            <a:pt x="92" y="991"/>
                            <a:pt x="153" y="1052"/>
                            <a:pt x="245" y="1128"/>
                          </a:cubicBezTo>
                          <a:lnTo>
                            <a:pt x="1159" y="1128"/>
                          </a:lnTo>
                          <a:cubicBezTo>
                            <a:pt x="1281" y="1052"/>
                            <a:pt x="1326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87" y="122"/>
                            <a:pt x="1326" y="76"/>
                            <a:pt x="125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5" name="Google Shape;2095;p42"/>
                    <p:cNvSpPr/>
                    <p:nvPr/>
                  </p:nvSpPr>
                  <p:spPr>
                    <a:xfrm>
                      <a:off x="2051136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42" y="0"/>
                          </a:moveTo>
                          <a:cubicBezTo>
                            <a:pt x="321" y="76"/>
                            <a:pt x="244" y="137"/>
                            <a:pt x="138" y="214"/>
                          </a:cubicBezTo>
                          <a:lnTo>
                            <a:pt x="1" y="945"/>
                          </a:lnTo>
                          <a:cubicBezTo>
                            <a:pt x="77" y="1021"/>
                            <a:pt x="138" y="1067"/>
                            <a:pt x="229" y="1143"/>
                          </a:cubicBezTo>
                          <a:lnTo>
                            <a:pt x="1159" y="1143"/>
                          </a:lnTo>
                          <a:cubicBezTo>
                            <a:pt x="1280" y="1067"/>
                            <a:pt x="1341" y="1021"/>
                            <a:pt x="1463" y="945"/>
                          </a:cubicBezTo>
                          <a:lnTo>
                            <a:pt x="1585" y="214"/>
                          </a:lnTo>
                          <a:cubicBezTo>
                            <a:pt x="1479" y="122"/>
                            <a:pt x="1433" y="76"/>
                            <a:pt x="135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6" name="Google Shape;2096;p42"/>
                    <p:cNvSpPr/>
                    <p:nvPr/>
                  </p:nvSpPr>
                  <p:spPr>
                    <a:xfrm>
                      <a:off x="2096822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427" y="0"/>
                          </a:moveTo>
                          <a:cubicBezTo>
                            <a:pt x="321" y="76"/>
                            <a:pt x="245" y="137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87" y="1021"/>
                            <a:pt x="1494" y="945"/>
                          </a:cubicBezTo>
                          <a:lnTo>
                            <a:pt x="1585" y="214"/>
                          </a:lnTo>
                          <a:cubicBezTo>
                            <a:pt x="1494" y="122"/>
                            <a:pt x="1433" y="76"/>
                            <a:pt x="134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7" name="Google Shape;2097;p42"/>
                    <p:cNvSpPr/>
                    <p:nvPr/>
                  </p:nvSpPr>
                  <p:spPr>
                    <a:xfrm>
                      <a:off x="2142997" y="546964"/>
                      <a:ext cx="48501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43" extrusionOk="0">
                          <a:moveTo>
                            <a:pt x="411" y="0"/>
                          </a:moveTo>
                          <a:cubicBezTo>
                            <a:pt x="290" y="76"/>
                            <a:pt x="213" y="137"/>
                            <a:pt x="107" y="214"/>
                          </a:cubicBezTo>
                          <a:lnTo>
                            <a:pt x="0" y="945"/>
                          </a:lnTo>
                          <a:cubicBezTo>
                            <a:pt x="107" y="1021"/>
                            <a:pt x="152" y="1067"/>
                            <a:pt x="259" y="1143"/>
                          </a:cubicBezTo>
                          <a:lnTo>
                            <a:pt x="1189" y="1143"/>
                          </a:lnTo>
                          <a:cubicBezTo>
                            <a:pt x="1295" y="1067"/>
                            <a:pt x="1371" y="1021"/>
                            <a:pt x="1493" y="945"/>
                          </a:cubicBezTo>
                          <a:lnTo>
                            <a:pt x="1585" y="214"/>
                          </a:lnTo>
                          <a:cubicBezTo>
                            <a:pt x="1493" y="122"/>
                            <a:pt x="1432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8" name="Google Shape;2098;p42"/>
                    <p:cNvSpPr/>
                    <p:nvPr/>
                  </p:nvSpPr>
                  <p:spPr>
                    <a:xfrm>
                      <a:off x="2189601" y="546964"/>
                      <a:ext cx="4807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43" extrusionOk="0">
                          <a:moveTo>
                            <a:pt x="412" y="0"/>
                          </a:moveTo>
                          <a:cubicBezTo>
                            <a:pt x="275" y="76"/>
                            <a:pt x="214" y="137"/>
                            <a:pt x="107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26" y="1067"/>
                            <a:pt x="1372" y="1021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79" y="122"/>
                            <a:pt x="1418" y="76"/>
                            <a:pt x="132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9" name="Google Shape;2099;p42"/>
                    <p:cNvSpPr/>
                    <p:nvPr/>
                  </p:nvSpPr>
                  <p:spPr>
                    <a:xfrm>
                      <a:off x="2237153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45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45" y="1143"/>
                          </a:cubicBezTo>
                          <a:lnTo>
                            <a:pt x="1174" y="1143"/>
                          </a:lnTo>
                          <a:cubicBezTo>
                            <a:pt x="1296" y="1067"/>
                            <a:pt x="1342" y="1021"/>
                            <a:pt x="1463" y="945"/>
                          </a:cubicBezTo>
                          <a:lnTo>
                            <a:pt x="1524" y="214"/>
                          </a:lnTo>
                          <a:cubicBezTo>
                            <a:pt x="1418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0" name="Google Shape;2100;p42"/>
                    <p:cNvSpPr/>
                    <p:nvPr/>
                  </p:nvSpPr>
                  <p:spPr>
                    <a:xfrm>
                      <a:off x="2282839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351" y="0"/>
                          </a:moveTo>
                          <a:cubicBezTo>
                            <a:pt x="229" y="76"/>
                            <a:pt x="184" y="137"/>
                            <a:pt x="62" y="214"/>
                          </a:cubicBezTo>
                          <a:lnTo>
                            <a:pt x="1" y="945"/>
                          </a:lnTo>
                          <a:cubicBezTo>
                            <a:pt x="108" y="1021"/>
                            <a:pt x="153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296" y="1067"/>
                            <a:pt x="1357" y="1021"/>
                            <a:pt x="1479" y="945"/>
                          </a:cubicBezTo>
                          <a:lnTo>
                            <a:pt x="1524" y="214"/>
                          </a:lnTo>
                          <a:cubicBezTo>
                            <a:pt x="1433" y="122"/>
                            <a:pt x="1372" y="76"/>
                            <a:pt x="126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1" name="Google Shape;2101;p42"/>
                    <p:cNvSpPr/>
                    <p:nvPr/>
                  </p:nvSpPr>
                  <p:spPr>
                    <a:xfrm>
                      <a:off x="2044159" y="583317"/>
                      <a:ext cx="49450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174" extrusionOk="0">
                          <a:moveTo>
                            <a:pt x="427" y="1"/>
                          </a:moveTo>
                          <a:cubicBezTo>
                            <a:pt x="320" y="77"/>
                            <a:pt x="244" y="138"/>
                            <a:pt x="122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2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10" y="1082"/>
                            <a:pt x="1387" y="1052"/>
                            <a:pt x="1508" y="945"/>
                          </a:cubicBezTo>
                          <a:lnTo>
                            <a:pt x="1615" y="214"/>
                          </a:lnTo>
                          <a:cubicBezTo>
                            <a:pt x="1524" y="138"/>
                            <a:pt x="1478" y="77"/>
                            <a:pt x="137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2" name="Google Shape;2102;p42"/>
                    <p:cNvSpPr/>
                    <p:nvPr/>
                  </p:nvSpPr>
                  <p:spPr>
                    <a:xfrm>
                      <a:off x="2091222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28" y="1"/>
                          </a:moveTo>
                          <a:cubicBezTo>
                            <a:pt x="306" y="77"/>
                            <a:pt x="229" y="138"/>
                            <a:pt x="123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5" y="1174"/>
                          </a:lnTo>
                          <a:cubicBezTo>
                            <a:pt x="1311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509" y="138"/>
                            <a:pt x="1464" y="77"/>
                            <a:pt x="135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3" name="Google Shape;2103;p42"/>
                    <p:cNvSpPr/>
                    <p:nvPr/>
                  </p:nvSpPr>
                  <p:spPr>
                    <a:xfrm>
                      <a:off x="2138315" y="583317"/>
                      <a:ext cx="4899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174" extrusionOk="0">
                          <a:moveTo>
                            <a:pt x="412" y="1"/>
                          </a:moveTo>
                          <a:cubicBezTo>
                            <a:pt x="290" y="77"/>
                            <a:pt x="214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204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601" y="214"/>
                          </a:lnTo>
                          <a:cubicBezTo>
                            <a:pt x="1494" y="138"/>
                            <a:pt x="1448" y="77"/>
                            <a:pt x="134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4" name="Google Shape;2104;p42"/>
                    <p:cNvSpPr/>
                    <p:nvPr/>
                  </p:nvSpPr>
                  <p:spPr>
                    <a:xfrm>
                      <a:off x="2185868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397" y="1"/>
                          </a:moveTo>
                          <a:cubicBezTo>
                            <a:pt x="275" y="77"/>
                            <a:pt x="199" y="138"/>
                            <a:pt x="92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5" y="1174"/>
                          </a:cubicBezTo>
                          <a:lnTo>
                            <a:pt x="1189" y="1174"/>
                          </a:lnTo>
                          <a:cubicBezTo>
                            <a:pt x="1311" y="1082"/>
                            <a:pt x="1387" y="1052"/>
                            <a:pt x="1494" y="945"/>
                          </a:cubicBezTo>
                          <a:lnTo>
                            <a:pt x="1570" y="214"/>
                          </a:lnTo>
                          <a:cubicBezTo>
                            <a:pt x="1463" y="138"/>
                            <a:pt x="1418" y="77"/>
                            <a:pt x="132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5" name="Google Shape;2105;p42"/>
                    <p:cNvSpPr/>
                    <p:nvPr/>
                  </p:nvSpPr>
                  <p:spPr>
                    <a:xfrm>
                      <a:off x="2232961" y="583317"/>
                      <a:ext cx="4758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74" extrusionOk="0">
                          <a:moveTo>
                            <a:pt x="382" y="1"/>
                          </a:moveTo>
                          <a:cubicBezTo>
                            <a:pt x="260" y="77"/>
                            <a:pt x="183" y="138"/>
                            <a:pt x="77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53" y="1082"/>
                            <a:pt x="244" y="1174"/>
                          </a:cubicBezTo>
                          <a:lnTo>
                            <a:pt x="1189" y="1174"/>
                          </a:lnTo>
                          <a:cubicBezTo>
                            <a:pt x="1326" y="1082"/>
                            <a:pt x="1387" y="1052"/>
                            <a:pt x="1509" y="945"/>
                          </a:cubicBezTo>
                          <a:lnTo>
                            <a:pt x="1555" y="214"/>
                          </a:lnTo>
                          <a:cubicBezTo>
                            <a:pt x="1463" y="138"/>
                            <a:pt x="1402" y="7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6" name="Google Shape;2106;p42"/>
                    <p:cNvSpPr/>
                    <p:nvPr/>
                  </p:nvSpPr>
                  <p:spPr>
                    <a:xfrm>
                      <a:off x="2280055" y="583317"/>
                      <a:ext cx="4712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74" extrusionOk="0">
                          <a:moveTo>
                            <a:pt x="351" y="1"/>
                          </a:moveTo>
                          <a:cubicBezTo>
                            <a:pt x="229" y="77"/>
                            <a:pt x="168" y="138"/>
                            <a:pt x="61" y="214"/>
                          </a:cubicBezTo>
                          <a:lnTo>
                            <a:pt x="0" y="945"/>
                          </a:lnTo>
                          <a:cubicBezTo>
                            <a:pt x="122" y="1052"/>
                            <a:pt x="168" y="1082"/>
                            <a:pt x="275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39" y="214"/>
                          </a:lnTo>
                          <a:cubicBezTo>
                            <a:pt x="1448" y="138"/>
                            <a:pt x="1387" y="77"/>
                            <a:pt x="128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7" name="Google Shape;2107;p42"/>
                    <p:cNvSpPr/>
                    <p:nvPr/>
                  </p:nvSpPr>
                  <p:spPr>
                    <a:xfrm>
                      <a:off x="2888015" y="620618"/>
                      <a:ext cx="50827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235" extrusionOk="0">
                          <a:moveTo>
                            <a:pt x="244" y="0"/>
                          </a:moveTo>
                          <a:cubicBezTo>
                            <a:pt x="153" y="92"/>
                            <a:pt x="92" y="138"/>
                            <a:pt x="0" y="229"/>
                          </a:cubicBezTo>
                          <a:lnTo>
                            <a:pt x="107" y="1006"/>
                          </a:lnTo>
                          <a:cubicBezTo>
                            <a:pt x="244" y="1097"/>
                            <a:pt x="305" y="1143"/>
                            <a:pt x="442" y="1235"/>
                          </a:cubicBezTo>
                          <a:lnTo>
                            <a:pt x="1402" y="1235"/>
                          </a:lnTo>
                          <a:cubicBezTo>
                            <a:pt x="1509" y="1143"/>
                            <a:pt x="1554" y="1097"/>
                            <a:pt x="1661" y="1006"/>
                          </a:cubicBezTo>
                          <a:lnTo>
                            <a:pt x="1524" y="229"/>
                          </a:lnTo>
                          <a:cubicBezTo>
                            <a:pt x="1387" y="138"/>
                            <a:pt x="1326" y="92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8" name="Google Shape;2108;p42"/>
                    <p:cNvSpPr/>
                    <p:nvPr/>
                  </p:nvSpPr>
                  <p:spPr>
                    <a:xfrm>
                      <a:off x="2701998" y="658838"/>
                      <a:ext cx="4896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" h="1266" extrusionOk="0">
                          <a:moveTo>
                            <a:pt x="259" y="1"/>
                          </a:moveTo>
                          <a:cubicBezTo>
                            <a:pt x="152" y="107"/>
                            <a:pt x="91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68" y="1113"/>
                            <a:pt x="244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47" y="1189"/>
                            <a:pt x="1508" y="1128"/>
                            <a:pt x="1600" y="1037"/>
                          </a:cubicBezTo>
                          <a:lnTo>
                            <a:pt x="1524" y="229"/>
                          </a:lnTo>
                          <a:cubicBezTo>
                            <a:pt x="1417" y="153"/>
                            <a:pt x="1356" y="10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9" name="Google Shape;2109;p42"/>
                    <p:cNvSpPr/>
                    <p:nvPr/>
                  </p:nvSpPr>
                  <p:spPr>
                    <a:xfrm>
                      <a:off x="2750468" y="658838"/>
                      <a:ext cx="49450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77" y="1037"/>
                          </a:lnTo>
                          <a:cubicBezTo>
                            <a:pt x="183" y="1113"/>
                            <a:pt x="260" y="1174"/>
                            <a:pt x="381" y="1265"/>
                          </a:cubicBezTo>
                          <a:lnTo>
                            <a:pt x="1357" y="1265"/>
                          </a:lnTo>
                          <a:cubicBezTo>
                            <a:pt x="1463" y="1189"/>
                            <a:pt x="1524" y="1128"/>
                            <a:pt x="1616" y="1037"/>
                          </a:cubicBezTo>
                          <a:lnTo>
                            <a:pt x="1524" y="229"/>
                          </a:lnTo>
                          <a:cubicBezTo>
                            <a:pt x="1402" y="153"/>
                            <a:pt x="1326" y="107"/>
                            <a:pt x="123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0" name="Google Shape;2110;p42"/>
                    <p:cNvSpPr/>
                    <p:nvPr/>
                  </p:nvSpPr>
                  <p:spPr>
                    <a:xfrm>
                      <a:off x="2798021" y="658838"/>
                      <a:ext cx="50398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7" y="138"/>
                            <a:pt x="1" y="229"/>
                          </a:cubicBezTo>
                          <a:lnTo>
                            <a:pt x="107" y="1037"/>
                          </a:lnTo>
                          <a:cubicBezTo>
                            <a:pt x="229" y="1113"/>
                            <a:pt x="305" y="1174"/>
                            <a:pt x="427" y="1265"/>
                          </a:cubicBezTo>
                          <a:lnTo>
                            <a:pt x="1402" y="1265"/>
                          </a:lnTo>
                          <a:cubicBezTo>
                            <a:pt x="1494" y="1189"/>
                            <a:pt x="1555" y="1128"/>
                            <a:pt x="1646" y="1037"/>
                          </a:cubicBezTo>
                          <a:lnTo>
                            <a:pt x="1524" y="229"/>
                          </a:lnTo>
                          <a:cubicBezTo>
                            <a:pt x="1418" y="153"/>
                            <a:pt x="1341" y="107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1" name="Google Shape;2111;p42"/>
                    <p:cNvSpPr/>
                    <p:nvPr/>
                  </p:nvSpPr>
                  <p:spPr>
                    <a:xfrm>
                      <a:off x="2846032" y="658838"/>
                      <a:ext cx="50857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2" h="1266" extrusionOk="0">
                          <a:moveTo>
                            <a:pt x="245" y="1"/>
                          </a:moveTo>
                          <a:cubicBezTo>
                            <a:pt x="153" y="107"/>
                            <a:pt x="92" y="138"/>
                            <a:pt x="1" y="229"/>
                          </a:cubicBezTo>
                          <a:lnTo>
                            <a:pt x="108" y="1037"/>
                          </a:lnTo>
                          <a:cubicBezTo>
                            <a:pt x="245" y="1113"/>
                            <a:pt x="306" y="1174"/>
                            <a:pt x="443" y="1265"/>
                          </a:cubicBezTo>
                          <a:lnTo>
                            <a:pt x="1403" y="1265"/>
                          </a:lnTo>
                          <a:cubicBezTo>
                            <a:pt x="1509" y="1189"/>
                            <a:pt x="1555" y="1128"/>
                            <a:pt x="1662" y="1037"/>
                          </a:cubicBezTo>
                          <a:lnTo>
                            <a:pt x="1540" y="229"/>
                          </a:lnTo>
                          <a:cubicBezTo>
                            <a:pt x="140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2" name="Google Shape;2112;p42"/>
                    <p:cNvSpPr/>
                    <p:nvPr/>
                  </p:nvSpPr>
                  <p:spPr>
                    <a:xfrm>
                      <a:off x="2893585" y="658838"/>
                      <a:ext cx="51316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266" extrusionOk="0">
                          <a:moveTo>
                            <a:pt x="260" y="1"/>
                          </a:moveTo>
                          <a:cubicBezTo>
                            <a:pt x="153" y="107"/>
                            <a:pt x="108" y="138"/>
                            <a:pt x="1" y="229"/>
                          </a:cubicBezTo>
                          <a:lnTo>
                            <a:pt x="138" y="1037"/>
                          </a:lnTo>
                          <a:cubicBezTo>
                            <a:pt x="275" y="1113"/>
                            <a:pt x="321" y="1174"/>
                            <a:pt x="458" y="1265"/>
                          </a:cubicBezTo>
                          <a:lnTo>
                            <a:pt x="1433" y="1265"/>
                          </a:lnTo>
                          <a:cubicBezTo>
                            <a:pt x="1525" y="1189"/>
                            <a:pt x="1586" y="1128"/>
                            <a:pt x="1677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7" y="107"/>
                            <a:pt x="122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3" name="Google Shape;2113;p42"/>
                    <p:cNvSpPr/>
                    <p:nvPr/>
                  </p:nvSpPr>
                  <p:spPr>
                    <a:xfrm>
                      <a:off x="2704783" y="698465"/>
                      <a:ext cx="50368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46" h="1327" extrusionOk="0">
                          <a:moveTo>
                            <a:pt x="275" y="1"/>
                          </a:moveTo>
                          <a:cubicBezTo>
                            <a:pt x="183" y="108"/>
                            <a:pt x="122" y="153"/>
                            <a:pt x="0" y="260"/>
                          </a:cubicBezTo>
                          <a:lnTo>
                            <a:pt x="77" y="1067"/>
                          </a:lnTo>
                          <a:cubicBezTo>
                            <a:pt x="198" y="1174"/>
                            <a:pt x="275" y="1220"/>
                            <a:pt x="381" y="1326"/>
                          </a:cubicBezTo>
                          <a:lnTo>
                            <a:pt x="1372" y="1326"/>
                          </a:lnTo>
                          <a:cubicBezTo>
                            <a:pt x="1478" y="1220"/>
                            <a:pt x="1539" y="1174"/>
                            <a:pt x="1646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4" name="Google Shape;2114;p42"/>
                    <p:cNvSpPr/>
                    <p:nvPr/>
                  </p:nvSpPr>
                  <p:spPr>
                    <a:xfrm>
                      <a:off x="2753743" y="698465"/>
                      <a:ext cx="50827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1" h="1327" extrusionOk="0">
                          <a:moveTo>
                            <a:pt x="274" y="1"/>
                          </a:moveTo>
                          <a:cubicBezTo>
                            <a:pt x="153" y="108"/>
                            <a:pt x="107" y="153"/>
                            <a:pt x="0" y="260"/>
                          </a:cubicBezTo>
                          <a:lnTo>
                            <a:pt x="76" y="1067"/>
                          </a:lnTo>
                          <a:cubicBezTo>
                            <a:pt x="214" y="1174"/>
                            <a:pt x="290" y="1220"/>
                            <a:pt x="412" y="1326"/>
                          </a:cubicBezTo>
                          <a:lnTo>
                            <a:pt x="1402" y="1326"/>
                          </a:lnTo>
                          <a:cubicBezTo>
                            <a:pt x="1509" y="1220"/>
                            <a:pt x="1570" y="1174"/>
                            <a:pt x="1661" y="1067"/>
                          </a:cubicBezTo>
                          <a:lnTo>
                            <a:pt x="1570" y="260"/>
                          </a:lnTo>
                          <a:cubicBezTo>
                            <a:pt x="1448" y="153"/>
                            <a:pt x="1371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5" name="Google Shape;2115;p42"/>
                    <p:cNvSpPr/>
                    <p:nvPr/>
                  </p:nvSpPr>
                  <p:spPr>
                    <a:xfrm>
                      <a:off x="2802672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75" y="1"/>
                          </a:moveTo>
                          <a:cubicBezTo>
                            <a:pt x="153" y="108"/>
                            <a:pt x="108" y="153"/>
                            <a:pt x="1" y="260"/>
                          </a:cubicBezTo>
                          <a:lnTo>
                            <a:pt x="108" y="1067"/>
                          </a:lnTo>
                          <a:cubicBezTo>
                            <a:pt x="230" y="1174"/>
                            <a:pt x="290" y="1220"/>
                            <a:pt x="428" y="1326"/>
                          </a:cubicBezTo>
                          <a:lnTo>
                            <a:pt x="1418" y="1326"/>
                          </a:lnTo>
                          <a:cubicBezTo>
                            <a:pt x="1525" y="1220"/>
                            <a:pt x="1586" y="1174"/>
                            <a:pt x="1677" y="1067"/>
                          </a:cubicBezTo>
                          <a:lnTo>
                            <a:pt x="1570" y="260"/>
                          </a:lnTo>
                          <a:cubicBezTo>
                            <a:pt x="1433" y="153"/>
                            <a:pt x="1372" y="108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6" name="Google Shape;2116;p42"/>
                    <p:cNvSpPr/>
                    <p:nvPr/>
                  </p:nvSpPr>
                  <p:spPr>
                    <a:xfrm>
                      <a:off x="2852581" y="698465"/>
                      <a:ext cx="51316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77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07" y="1067"/>
                          </a:lnTo>
                          <a:cubicBezTo>
                            <a:pt x="244" y="1174"/>
                            <a:pt x="305" y="1220"/>
                            <a:pt x="427" y="1326"/>
                          </a:cubicBezTo>
                          <a:lnTo>
                            <a:pt x="1417" y="1326"/>
                          </a:lnTo>
                          <a:lnTo>
                            <a:pt x="1676" y="1067"/>
                          </a:lnTo>
                          <a:lnTo>
                            <a:pt x="1539" y="260"/>
                          </a:lnTo>
                          <a:cubicBezTo>
                            <a:pt x="1402" y="153"/>
                            <a:pt x="1326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7" name="Google Shape;2117;p42"/>
                    <p:cNvSpPr/>
                    <p:nvPr/>
                  </p:nvSpPr>
                  <p:spPr>
                    <a:xfrm>
                      <a:off x="2900133" y="698465"/>
                      <a:ext cx="51775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92" h="1327" extrusionOk="0">
                          <a:moveTo>
                            <a:pt x="244" y="1"/>
                          </a:moveTo>
                          <a:lnTo>
                            <a:pt x="0" y="260"/>
                          </a:lnTo>
                          <a:lnTo>
                            <a:pt x="137" y="1067"/>
                          </a:lnTo>
                          <a:cubicBezTo>
                            <a:pt x="244" y="1174"/>
                            <a:pt x="320" y="1220"/>
                            <a:pt x="457" y="1326"/>
                          </a:cubicBezTo>
                          <a:lnTo>
                            <a:pt x="1448" y="1326"/>
                          </a:lnTo>
                          <a:lnTo>
                            <a:pt x="1691" y="1067"/>
                          </a:lnTo>
                          <a:lnTo>
                            <a:pt x="1570" y="260"/>
                          </a:lnTo>
                          <a:cubicBezTo>
                            <a:pt x="1448" y="153"/>
                            <a:pt x="1372" y="108"/>
                            <a:pt x="121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8" name="Google Shape;2118;p42"/>
                    <p:cNvSpPr/>
                    <p:nvPr/>
                  </p:nvSpPr>
                  <p:spPr>
                    <a:xfrm>
                      <a:off x="2822256" y="195890"/>
                      <a:ext cx="41065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77" y="92"/>
                            <a:pt x="1" y="153"/>
                          </a:cubicBezTo>
                          <a:lnTo>
                            <a:pt x="77" y="686"/>
                          </a:lnTo>
                          <a:cubicBezTo>
                            <a:pt x="184" y="732"/>
                            <a:pt x="245" y="778"/>
                            <a:pt x="336" y="839"/>
                          </a:cubicBezTo>
                          <a:lnTo>
                            <a:pt x="1128" y="839"/>
                          </a:lnTo>
                          <a:cubicBezTo>
                            <a:pt x="1220" y="778"/>
                            <a:pt x="1265" y="732"/>
                            <a:pt x="1342" y="686"/>
                          </a:cubicBezTo>
                          <a:lnTo>
                            <a:pt x="1250" y="153"/>
                          </a:lnTo>
                          <a:cubicBezTo>
                            <a:pt x="1144" y="92"/>
                            <a:pt x="1083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9" name="Google Shape;2119;p42"/>
                    <p:cNvSpPr/>
                    <p:nvPr/>
                  </p:nvSpPr>
                  <p:spPr>
                    <a:xfrm>
                      <a:off x="2825530" y="222482"/>
                      <a:ext cx="42442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884" extrusionOk="0">
                          <a:moveTo>
                            <a:pt x="214" y="0"/>
                          </a:moveTo>
                          <a:cubicBezTo>
                            <a:pt x="138" y="61"/>
                            <a:pt x="77" y="91"/>
                            <a:pt x="1" y="152"/>
                          </a:cubicBezTo>
                          <a:lnTo>
                            <a:pt x="92" y="701"/>
                          </a:lnTo>
                          <a:cubicBezTo>
                            <a:pt x="214" y="777"/>
                            <a:pt x="260" y="823"/>
                            <a:pt x="366" y="884"/>
                          </a:cubicBezTo>
                          <a:lnTo>
                            <a:pt x="1189" y="884"/>
                          </a:lnTo>
                          <a:cubicBezTo>
                            <a:pt x="1265" y="808"/>
                            <a:pt x="1311" y="762"/>
                            <a:pt x="1387" y="701"/>
                          </a:cubicBezTo>
                          <a:lnTo>
                            <a:pt x="1296" y="152"/>
                          </a:lnTo>
                          <a:cubicBezTo>
                            <a:pt x="1189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0" name="Google Shape;2120;p42"/>
                    <p:cNvSpPr/>
                    <p:nvPr/>
                  </p:nvSpPr>
                  <p:spPr>
                    <a:xfrm>
                      <a:off x="2789636" y="249961"/>
                      <a:ext cx="42442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6" extrusionOk="0">
                          <a:moveTo>
                            <a:pt x="198" y="1"/>
                          </a:moveTo>
                          <a:cubicBezTo>
                            <a:pt x="122" y="77"/>
                            <a:pt x="77" y="108"/>
                            <a:pt x="0" y="169"/>
                          </a:cubicBezTo>
                          <a:lnTo>
                            <a:pt x="77" y="748"/>
                          </a:lnTo>
                          <a:cubicBezTo>
                            <a:pt x="183" y="824"/>
                            <a:pt x="244" y="854"/>
                            <a:pt x="336" y="915"/>
                          </a:cubicBezTo>
                          <a:lnTo>
                            <a:pt x="1174" y="915"/>
                          </a:lnTo>
                          <a:cubicBezTo>
                            <a:pt x="1250" y="839"/>
                            <a:pt x="1311" y="793"/>
                            <a:pt x="1387" y="748"/>
                          </a:cubicBezTo>
                          <a:lnTo>
                            <a:pt x="1295" y="169"/>
                          </a:lnTo>
                          <a:cubicBezTo>
                            <a:pt x="1189" y="92"/>
                            <a:pt x="1143" y="62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1" name="Google Shape;2121;p42"/>
                    <p:cNvSpPr/>
                    <p:nvPr/>
                  </p:nvSpPr>
                  <p:spPr>
                    <a:xfrm>
                      <a:off x="2830181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14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92" y="748"/>
                          </a:lnTo>
                          <a:cubicBezTo>
                            <a:pt x="199" y="824"/>
                            <a:pt x="275" y="854"/>
                            <a:pt x="367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296" y="169"/>
                          </a:lnTo>
                          <a:cubicBezTo>
                            <a:pt x="1189" y="92"/>
                            <a:pt x="1128" y="62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2" name="Google Shape;2122;p42"/>
                    <p:cNvSpPr/>
                    <p:nvPr/>
                  </p:nvSpPr>
                  <p:spPr>
                    <a:xfrm>
                      <a:off x="2794288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199" y="0"/>
                          </a:moveTo>
                          <a:cubicBezTo>
                            <a:pt x="123" y="76"/>
                            <a:pt x="77" y="107"/>
                            <a:pt x="1" y="168"/>
                          </a:cubicBezTo>
                          <a:lnTo>
                            <a:pt x="77" y="747"/>
                          </a:lnTo>
                          <a:cubicBezTo>
                            <a:pt x="168" y="792"/>
                            <a:pt x="229" y="838"/>
                            <a:pt x="336" y="914"/>
                          </a:cubicBezTo>
                          <a:lnTo>
                            <a:pt x="1174" y="914"/>
                          </a:lnTo>
                          <a:cubicBezTo>
                            <a:pt x="1250" y="838"/>
                            <a:pt x="1311" y="823"/>
                            <a:pt x="1387" y="747"/>
                          </a:cubicBezTo>
                          <a:lnTo>
                            <a:pt x="1296" y="168"/>
                          </a:lnTo>
                          <a:cubicBezTo>
                            <a:pt x="1174" y="107"/>
                            <a:pt x="1113" y="76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3" name="Google Shape;2123;p42"/>
                    <p:cNvSpPr/>
                    <p:nvPr/>
                  </p:nvSpPr>
                  <p:spPr>
                    <a:xfrm>
                      <a:off x="2834404" y="277960"/>
                      <a:ext cx="42901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15" extrusionOk="0">
                          <a:moveTo>
                            <a:pt x="213" y="0"/>
                          </a:moveTo>
                          <a:cubicBezTo>
                            <a:pt x="137" y="76"/>
                            <a:pt x="76" y="107"/>
                            <a:pt x="0" y="168"/>
                          </a:cubicBezTo>
                          <a:lnTo>
                            <a:pt x="91" y="747"/>
                          </a:lnTo>
                          <a:cubicBezTo>
                            <a:pt x="183" y="792"/>
                            <a:pt x="244" y="838"/>
                            <a:pt x="366" y="914"/>
                          </a:cubicBezTo>
                          <a:lnTo>
                            <a:pt x="1204" y="914"/>
                          </a:lnTo>
                          <a:cubicBezTo>
                            <a:pt x="1280" y="838"/>
                            <a:pt x="1326" y="823"/>
                            <a:pt x="1402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4" name="Google Shape;2124;p42"/>
                    <p:cNvSpPr/>
                    <p:nvPr/>
                  </p:nvSpPr>
                  <p:spPr>
                    <a:xfrm>
                      <a:off x="2798021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7" y="107"/>
                            <a:pt x="1" y="184"/>
                          </a:cubicBezTo>
                          <a:lnTo>
                            <a:pt x="77" y="763"/>
                          </a:lnTo>
                          <a:cubicBezTo>
                            <a:pt x="183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8" y="763"/>
                          </a:cubicBezTo>
                          <a:lnTo>
                            <a:pt x="1326" y="184"/>
                          </a:lnTo>
                          <a:cubicBezTo>
                            <a:pt x="1204" y="123"/>
                            <a:pt x="114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5" name="Google Shape;2125;p42"/>
                    <p:cNvSpPr/>
                    <p:nvPr/>
                  </p:nvSpPr>
                  <p:spPr>
                    <a:xfrm>
                      <a:off x="2355116" y="443934"/>
                      <a:ext cx="4430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52" extrusionOk="0">
                          <a:moveTo>
                            <a:pt x="305" y="0"/>
                          </a:moveTo>
                          <a:cubicBezTo>
                            <a:pt x="214" y="76"/>
                            <a:pt x="153" y="122"/>
                            <a:pt x="46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53" y="975"/>
                            <a:pt x="259" y="1051"/>
                          </a:cubicBezTo>
                          <a:lnTo>
                            <a:pt x="1174" y="1051"/>
                          </a:lnTo>
                          <a:cubicBezTo>
                            <a:pt x="1265" y="975"/>
                            <a:pt x="1326" y="929"/>
                            <a:pt x="1433" y="853"/>
                          </a:cubicBezTo>
                          <a:lnTo>
                            <a:pt x="1448" y="198"/>
                          </a:lnTo>
                          <a:cubicBezTo>
                            <a:pt x="1341" y="122"/>
                            <a:pt x="1280" y="61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6" name="Google Shape;2126;p42"/>
                    <p:cNvSpPr/>
                    <p:nvPr/>
                  </p:nvSpPr>
                  <p:spPr>
                    <a:xfrm>
                      <a:off x="2399395" y="443934"/>
                      <a:ext cx="4388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4" h="1052" extrusionOk="0">
                          <a:moveTo>
                            <a:pt x="290" y="0"/>
                          </a:moveTo>
                          <a:cubicBezTo>
                            <a:pt x="199" y="76"/>
                            <a:pt x="123" y="122"/>
                            <a:pt x="31" y="198"/>
                          </a:cubicBezTo>
                          <a:lnTo>
                            <a:pt x="1" y="853"/>
                          </a:lnTo>
                          <a:cubicBezTo>
                            <a:pt x="108" y="929"/>
                            <a:pt x="153" y="975"/>
                            <a:pt x="260" y="1051"/>
                          </a:cubicBezTo>
                          <a:lnTo>
                            <a:pt x="1144" y="1051"/>
                          </a:lnTo>
                          <a:cubicBezTo>
                            <a:pt x="1250" y="975"/>
                            <a:pt x="1326" y="929"/>
                            <a:pt x="1418" y="853"/>
                          </a:cubicBezTo>
                          <a:lnTo>
                            <a:pt x="1433" y="198"/>
                          </a:lnTo>
                          <a:cubicBezTo>
                            <a:pt x="1342" y="122"/>
                            <a:pt x="1281" y="61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7" name="Google Shape;2127;p42"/>
                    <p:cNvSpPr/>
                    <p:nvPr/>
                  </p:nvSpPr>
                  <p:spPr>
                    <a:xfrm>
                      <a:off x="2443703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90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53"/>
                          </a:lnTo>
                          <a:cubicBezTo>
                            <a:pt x="122" y="929"/>
                            <a:pt x="183" y="975"/>
                            <a:pt x="275" y="1051"/>
                          </a:cubicBezTo>
                          <a:lnTo>
                            <a:pt x="1173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32" y="198"/>
                          </a:lnTo>
                          <a:cubicBezTo>
                            <a:pt x="1341" y="122"/>
                            <a:pt x="1280" y="61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8" name="Google Shape;2128;p42"/>
                    <p:cNvSpPr/>
                    <p:nvPr/>
                  </p:nvSpPr>
                  <p:spPr>
                    <a:xfrm>
                      <a:off x="2488930" y="443934"/>
                      <a:ext cx="43391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52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53"/>
                          </a:lnTo>
                          <a:cubicBezTo>
                            <a:pt x="107" y="929"/>
                            <a:pt x="168" y="975"/>
                            <a:pt x="259" y="1051"/>
                          </a:cubicBezTo>
                          <a:lnTo>
                            <a:pt x="1158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402" y="198"/>
                          </a:lnTo>
                          <a:cubicBezTo>
                            <a:pt x="1295" y="122"/>
                            <a:pt x="1234" y="61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9" name="Google Shape;2129;p42"/>
                    <p:cNvSpPr/>
                    <p:nvPr/>
                  </p:nvSpPr>
                  <p:spPr>
                    <a:xfrm>
                      <a:off x="2532290" y="443934"/>
                      <a:ext cx="4385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52" extrusionOk="0">
                          <a:moveTo>
                            <a:pt x="259" y="0"/>
                          </a:moveTo>
                          <a:cubicBezTo>
                            <a:pt x="152" y="76"/>
                            <a:pt x="107" y="122"/>
                            <a:pt x="0" y="198"/>
                          </a:cubicBezTo>
                          <a:lnTo>
                            <a:pt x="31" y="853"/>
                          </a:lnTo>
                          <a:cubicBezTo>
                            <a:pt x="122" y="929"/>
                            <a:pt x="198" y="975"/>
                            <a:pt x="290" y="1051"/>
                          </a:cubicBezTo>
                          <a:lnTo>
                            <a:pt x="1189" y="1051"/>
                          </a:lnTo>
                          <a:cubicBezTo>
                            <a:pt x="1280" y="975"/>
                            <a:pt x="1341" y="929"/>
                            <a:pt x="1432" y="853"/>
                          </a:cubicBezTo>
                          <a:lnTo>
                            <a:pt x="1417" y="198"/>
                          </a:lnTo>
                          <a:cubicBezTo>
                            <a:pt x="1326" y="122"/>
                            <a:pt x="1265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0" name="Google Shape;2130;p42"/>
                    <p:cNvSpPr/>
                    <p:nvPr/>
                  </p:nvSpPr>
                  <p:spPr>
                    <a:xfrm>
                      <a:off x="2577517" y="443934"/>
                      <a:ext cx="43360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1052" extrusionOk="0">
                          <a:moveTo>
                            <a:pt x="244" y="0"/>
                          </a:moveTo>
                          <a:cubicBezTo>
                            <a:pt x="152" y="76"/>
                            <a:pt x="91" y="122"/>
                            <a:pt x="0" y="198"/>
                          </a:cubicBezTo>
                          <a:lnTo>
                            <a:pt x="15" y="853"/>
                          </a:lnTo>
                          <a:cubicBezTo>
                            <a:pt x="107" y="929"/>
                            <a:pt x="168" y="975"/>
                            <a:pt x="274" y="1051"/>
                          </a:cubicBezTo>
                          <a:lnTo>
                            <a:pt x="1173" y="1051"/>
                          </a:lnTo>
                          <a:cubicBezTo>
                            <a:pt x="1265" y="975"/>
                            <a:pt x="1326" y="929"/>
                            <a:pt x="1417" y="853"/>
                          </a:cubicBezTo>
                          <a:lnTo>
                            <a:pt x="1386" y="198"/>
                          </a:lnTo>
                          <a:cubicBezTo>
                            <a:pt x="1265" y="122"/>
                            <a:pt x="1219" y="61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1" name="Google Shape;2131;p42"/>
                    <p:cNvSpPr/>
                    <p:nvPr/>
                  </p:nvSpPr>
                  <p:spPr>
                    <a:xfrm>
                      <a:off x="2353709" y="476554"/>
                      <a:ext cx="4433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98" extrusionOk="0">
                          <a:moveTo>
                            <a:pt x="290" y="1"/>
                          </a:moveTo>
                          <a:cubicBezTo>
                            <a:pt x="199" y="92"/>
                            <a:pt x="153" y="138"/>
                            <a:pt x="31" y="214"/>
                          </a:cubicBezTo>
                          <a:lnTo>
                            <a:pt x="1" y="900"/>
                          </a:lnTo>
                          <a:cubicBezTo>
                            <a:pt x="92" y="976"/>
                            <a:pt x="153" y="1021"/>
                            <a:pt x="245" y="1098"/>
                          </a:cubicBezTo>
                          <a:lnTo>
                            <a:pt x="1159" y="1098"/>
                          </a:lnTo>
                          <a:cubicBezTo>
                            <a:pt x="1250" y="1037"/>
                            <a:pt x="1311" y="976"/>
                            <a:pt x="1418" y="900"/>
                          </a:cubicBezTo>
                          <a:lnTo>
                            <a:pt x="1448" y="214"/>
                          </a:lnTo>
                          <a:cubicBezTo>
                            <a:pt x="1342" y="138"/>
                            <a:pt x="1296" y="92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2" name="Google Shape;2132;p42"/>
                    <p:cNvSpPr/>
                    <p:nvPr/>
                  </p:nvSpPr>
                  <p:spPr>
                    <a:xfrm>
                      <a:off x="2398018" y="476554"/>
                      <a:ext cx="44768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98" extrusionOk="0">
                          <a:moveTo>
                            <a:pt x="274" y="1"/>
                          </a:moveTo>
                          <a:cubicBezTo>
                            <a:pt x="183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07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65" y="1037"/>
                            <a:pt x="1326" y="976"/>
                            <a:pt x="1448" y="900"/>
                          </a:cubicBezTo>
                          <a:lnTo>
                            <a:pt x="1463" y="214"/>
                          </a:lnTo>
                          <a:cubicBezTo>
                            <a:pt x="1371" y="138"/>
                            <a:pt x="1310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3" name="Google Shape;2133;p42"/>
                    <p:cNvSpPr/>
                    <p:nvPr/>
                  </p:nvSpPr>
                  <p:spPr>
                    <a:xfrm>
                      <a:off x="2443244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90" y="1"/>
                          </a:moveTo>
                          <a:cubicBezTo>
                            <a:pt x="198" y="92"/>
                            <a:pt x="122" y="138"/>
                            <a:pt x="15" y="214"/>
                          </a:cubicBezTo>
                          <a:lnTo>
                            <a:pt x="0" y="900"/>
                          </a:lnTo>
                          <a:cubicBezTo>
                            <a:pt x="122" y="976"/>
                            <a:pt x="168" y="1021"/>
                            <a:pt x="274" y="1098"/>
                          </a:cubicBezTo>
                          <a:lnTo>
                            <a:pt x="1188" y="1098"/>
                          </a:lnTo>
                          <a:cubicBezTo>
                            <a:pt x="1280" y="1037"/>
                            <a:pt x="1356" y="976"/>
                            <a:pt x="1447" y="900"/>
                          </a:cubicBezTo>
                          <a:lnTo>
                            <a:pt x="1447" y="214"/>
                          </a:lnTo>
                          <a:cubicBezTo>
                            <a:pt x="1341" y="138"/>
                            <a:pt x="1280" y="92"/>
                            <a:pt x="118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4" name="Google Shape;2134;p42"/>
                    <p:cNvSpPr/>
                    <p:nvPr/>
                  </p:nvSpPr>
                  <p:spPr>
                    <a:xfrm>
                      <a:off x="2488930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59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0" y="900"/>
                          </a:lnTo>
                          <a:cubicBezTo>
                            <a:pt x="92" y="976"/>
                            <a:pt x="168" y="1021"/>
                            <a:pt x="259" y="1098"/>
                          </a:cubicBezTo>
                          <a:lnTo>
                            <a:pt x="1173" y="1098"/>
                          </a:lnTo>
                          <a:cubicBezTo>
                            <a:pt x="1295" y="1037"/>
                            <a:pt x="1341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0" y="138"/>
                            <a:pt x="1250" y="92"/>
                            <a:pt x="115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5" name="Google Shape;2135;p42"/>
                    <p:cNvSpPr/>
                    <p:nvPr/>
                  </p:nvSpPr>
                  <p:spPr>
                    <a:xfrm>
                      <a:off x="2532290" y="476554"/>
                      <a:ext cx="45257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098" extrusionOk="0">
                          <a:moveTo>
                            <a:pt x="274" y="1"/>
                          </a:moveTo>
                          <a:cubicBezTo>
                            <a:pt x="152" y="92"/>
                            <a:pt x="107" y="138"/>
                            <a:pt x="0" y="214"/>
                          </a:cubicBezTo>
                          <a:lnTo>
                            <a:pt x="31" y="900"/>
                          </a:lnTo>
                          <a:cubicBezTo>
                            <a:pt x="122" y="976"/>
                            <a:pt x="183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326" y="1037"/>
                            <a:pt x="1371" y="976"/>
                            <a:pt x="1478" y="900"/>
                          </a:cubicBezTo>
                          <a:lnTo>
                            <a:pt x="1448" y="214"/>
                          </a:lnTo>
                          <a:cubicBezTo>
                            <a:pt x="1356" y="138"/>
                            <a:pt x="1295" y="92"/>
                            <a:pt x="117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6" name="Google Shape;2136;p42"/>
                    <p:cNvSpPr/>
                    <p:nvPr/>
                  </p:nvSpPr>
                  <p:spPr>
                    <a:xfrm>
                      <a:off x="2578435" y="476554"/>
                      <a:ext cx="44309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16" y="900"/>
                          </a:lnTo>
                          <a:cubicBezTo>
                            <a:pt x="122" y="976"/>
                            <a:pt x="168" y="1021"/>
                            <a:pt x="290" y="1098"/>
                          </a:cubicBezTo>
                          <a:lnTo>
                            <a:pt x="1204" y="1098"/>
                          </a:lnTo>
                          <a:cubicBezTo>
                            <a:pt x="1296" y="1037"/>
                            <a:pt x="1356" y="976"/>
                            <a:pt x="1448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3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7" name="Google Shape;2137;p42"/>
                    <p:cNvSpPr/>
                    <p:nvPr/>
                  </p:nvSpPr>
                  <p:spPr>
                    <a:xfrm>
                      <a:off x="2351383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321" y="0"/>
                          </a:moveTo>
                          <a:cubicBezTo>
                            <a:pt x="199" y="76"/>
                            <a:pt x="153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07" y="991"/>
                            <a:pt x="168" y="1052"/>
                            <a:pt x="260" y="1128"/>
                          </a:cubicBezTo>
                          <a:lnTo>
                            <a:pt x="1174" y="1128"/>
                          </a:lnTo>
                          <a:cubicBezTo>
                            <a:pt x="1296" y="1052"/>
                            <a:pt x="1341" y="991"/>
                            <a:pt x="1463" y="914"/>
                          </a:cubicBezTo>
                          <a:lnTo>
                            <a:pt x="1478" y="214"/>
                          </a:lnTo>
                          <a:cubicBezTo>
                            <a:pt x="1387" y="122"/>
                            <a:pt x="1326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8" name="Google Shape;2138;p42"/>
                    <p:cNvSpPr/>
                    <p:nvPr/>
                  </p:nvSpPr>
                  <p:spPr>
                    <a:xfrm>
                      <a:off x="2397069" y="511529"/>
                      <a:ext cx="45257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28" extrusionOk="0">
                          <a:moveTo>
                            <a:pt x="290" y="0"/>
                          </a:moveTo>
                          <a:cubicBezTo>
                            <a:pt x="199" y="76"/>
                            <a:pt x="138" y="137"/>
                            <a:pt x="31" y="214"/>
                          </a:cubicBezTo>
                          <a:lnTo>
                            <a:pt x="1" y="914"/>
                          </a:lnTo>
                          <a:cubicBezTo>
                            <a:pt x="123" y="991"/>
                            <a:pt x="184" y="1052"/>
                            <a:pt x="275" y="1128"/>
                          </a:cubicBezTo>
                          <a:lnTo>
                            <a:pt x="1189" y="1128"/>
                          </a:lnTo>
                          <a:cubicBezTo>
                            <a:pt x="1281" y="1052"/>
                            <a:pt x="1341" y="991"/>
                            <a:pt x="1448" y="914"/>
                          </a:cubicBezTo>
                          <a:lnTo>
                            <a:pt x="1479" y="214"/>
                          </a:lnTo>
                          <a:cubicBezTo>
                            <a:pt x="1372" y="122"/>
                            <a:pt x="1326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9" name="Google Shape;2139;p42"/>
                    <p:cNvSpPr/>
                    <p:nvPr/>
                  </p:nvSpPr>
                  <p:spPr>
                    <a:xfrm>
                      <a:off x="2443244" y="511529"/>
                      <a:ext cx="44309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1128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37"/>
                            <a:pt x="15" y="214"/>
                          </a:cubicBezTo>
                          <a:lnTo>
                            <a:pt x="0" y="914"/>
                          </a:lnTo>
                          <a:cubicBezTo>
                            <a:pt x="91" y="991"/>
                            <a:pt x="168" y="1052"/>
                            <a:pt x="274" y="1128"/>
                          </a:cubicBezTo>
                          <a:lnTo>
                            <a:pt x="1188" y="1128"/>
                          </a:lnTo>
                          <a:cubicBezTo>
                            <a:pt x="1280" y="1052"/>
                            <a:pt x="1326" y="991"/>
                            <a:pt x="1447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20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0" name="Google Shape;2140;p42"/>
                    <p:cNvSpPr/>
                    <p:nvPr/>
                  </p:nvSpPr>
                  <p:spPr>
                    <a:xfrm>
                      <a:off x="2488930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59" y="0"/>
                          </a:moveTo>
                          <a:cubicBezTo>
                            <a:pt x="168" y="76"/>
                            <a:pt x="92" y="137"/>
                            <a:pt x="0" y="214"/>
                          </a:cubicBezTo>
                          <a:lnTo>
                            <a:pt x="0" y="914"/>
                          </a:lnTo>
                          <a:cubicBezTo>
                            <a:pt x="92" y="991"/>
                            <a:pt x="153" y="1052"/>
                            <a:pt x="259" y="1128"/>
                          </a:cubicBezTo>
                          <a:lnTo>
                            <a:pt x="1189" y="1128"/>
                          </a:lnTo>
                          <a:cubicBezTo>
                            <a:pt x="1295" y="1052"/>
                            <a:pt x="1371" y="991"/>
                            <a:pt x="1463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1" name="Google Shape;2141;p42"/>
                    <p:cNvSpPr/>
                    <p:nvPr/>
                  </p:nvSpPr>
                  <p:spPr>
                    <a:xfrm>
                      <a:off x="2534157" y="511529"/>
                      <a:ext cx="44768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128" extrusionOk="0">
                          <a:moveTo>
                            <a:pt x="274" y="0"/>
                          </a:moveTo>
                          <a:cubicBezTo>
                            <a:pt x="152" y="76"/>
                            <a:pt x="91" y="137"/>
                            <a:pt x="0" y="214"/>
                          </a:cubicBezTo>
                          <a:lnTo>
                            <a:pt x="15" y="914"/>
                          </a:lnTo>
                          <a:cubicBezTo>
                            <a:pt x="122" y="991"/>
                            <a:pt x="168" y="1052"/>
                            <a:pt x="290" y="1128"/>
                          </a:cubicBezTo>
                          <a:lnTo>
                            <a:pt x="1204" y="1128"/>
                          </a:lnTo>
                          <a:cubicBezTo>
                            <a:pt x="1310" y="1052"/>
                            <a:pt x="1371" y="991"/>
                            <a:pt x="1463" y="914"/>
                          </a:cubicBezTo>
                          <a:lnTo>
                            <a:pt x="1447" y="214"/>
                          </a:lnTo>
                          <a:cubicBezTo>
                            <a:pt x="1341" y="122"/>
                            <a:pt x="128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2" name="Google Shape;2142;p42"/>
                    <p:cNvSpPr/>
                    <p:nvPr/>
                  </p:nvSpPr>
                  <p:spPr>
                    <a:xfrm>
                      <a:off x="2578894" y="511529"/>
                      <a:ext cx="4571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28" extrusionOk="0">
                          <a:moveTo>
                            <a:pt x="275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31" y="914"/>
                          </a:lnTo>
                          <a:cubicBezTo>
                            <a:pt x="138" y="991"/>
                            <a:pt x="199" y="1052"/>
                            <a:pt x="305" y="1128"/>
                          </a:cubicBezTo>
                          <a:lnTo>
                            <a:pt x="1220" y="1128"/>
                          </a:lnTo>
                          <a:cubicBezTo>
                            <a:pt x="1341" y="1052"/>
                            <a:pt x="1402" y="991"/>
                            <a:pt x="1494" y="914"/>
                          </a:cubicBezTo>
                          <a:lnTo>
                            <a:pt x="1448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3" name="Google Shape;2143;p42"/>
                    <p:cNvSpPr/>
                    <p:nvPr/>
                  </p:nvSpPr>
                  <p:spPr>
                    <a:xfrm>
                      <a:off x="234951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321" y="0"/>
                          </a:moveTo>
                          <a:cubicBezTo>
                            <a:pt x="214" y="76"/>
                            <a:pt x="153" y="137"/>
                            <a:pt x="31" y="214"/>
                          </a:cubicBezTo>
                          <a:lnTo>
                            <a:pt x="1" y="945"/>
                          </a:lnTo>
                          <a:cubicBezTo>
                            <a:pt x="107" y="1021"/>
                            <a:pt x="168" y="1067"/>
                            <a:pt x="260" y="1143"/>
                          </a:cubicBezTo>
                          <a:lnTo>
                            <a:pt x="1204" y="1143"/>
                          </a:lnTo>
                          <a:cubicBezTo>
                            <a:pt x="1311" y="1067"/>
                            <a:pt x="1372" y="1021"/>
                            <a:pt x="1479" y="945"/>
                          </a:cubicBezTo>
                          <a:lnTo>
                            <a:pt x="1509" y="214"/>
                          </a:lnTo>
                          <a:cubicBezTo>
                            <a:pt x="1402" y="122"/>
                            <a:pt x="1357" y="76"/>
                            <a:pt x="1235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4" name="Google Shape;2144;p42"/>
                    <p:cNvSpPr/>
                    <p:nvPr/>
                  </p:nvSpPr>
                  <p:spPr>
                    <a:xfrm>
                      <a:off x="2395661" y="546964"/>
                      <a:ext cx="4574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5" h="1143" extrusionOk="0">
                          <a:moveTo>
                            <a:pt x="306" y="0"/>
                          </a:moveTo>
                          <a:cubicBezTo>
                            <a:pt x="184" y="76"/>
                            <a:pt x="123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69" y="1067"/>
                            <a:pt x="260" y="1143"/>
                          </a:cubicBezTo>
                          <a:lnTo>
                            <a:pt x="1189" y="1143"/>
                          </a:lnTo>
                          <a:cubicBezTo>
                            <a:pt x="1311" y="1067"/>
                            <a:pt x="1357" y="1021"/>
                            <a:pt x="1479" y="945"/>
                          </a:cubicBezTo>
                          <a:lnTo>
                            <a:pt x="1494" y="214"/>
                          </a:lnTo>
                          <a:cubicBezTo>
                            <a:pt x="1387" y="122"/>
                            <a:pt x="1327" y="76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5" name="Google Shape;2145;p42"/>
                    <p:cNvSpPr/>
                    <p:nvPr/>
                  </p:nvSpPr>
                  <p:spPr>
                    <a:xfrm>
                      <a:off x="2442296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37"/>
                            <a:pt x="16" y="214"/>
                          </a:cubicBezTo>
                          <a:lnTo>
                            <a:pt x="1" y="945"/>
                          </a:lnTo>
                          <a:cubicBezTo>
                            <a:pt x="92" y="1021"/>
                            <a:pt x="153" y="1067"/>
                            <a:pt x="260" y="1143"/>
                          </a:cubicBezTo>
                          <a:lnTo>
                            <a:pt x="1219" y="1143"/>
                          </a:lnTo>
                          <a:cubicBezTo>
                            <a:pt x="1311" y="1067"/>
                            <a:pt x="1357" y="1021"/>
                            <a:pt x="1478" y="945"/>
                          </a:cubicBezTo>
                          <a:lnTo>
                            <a:pt x="1478" y="214"/>
                          </a:lnTo>
                          <a:cubicBezTo>
                            <a:pt x="1372" y="122"/>
                            <a:pt x="1311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6" name="Google Shape;2146;p42"/>
                    <p:cNvSpPr/>
                    <p:nvPr/>
                  </p:nvSpPr>
                  <p:spPr>
                    <a:xfrm>
                      <a:off x="2488930" y="546964"/>
                      <a:ext cx="45257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107" y="137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92" y="1021"/>
                            <a:pt x="153" y="1067"/>
                            <a:pt x="259" y="1143"/>
                          </a:cubicBezTo>
                          <a:lnTo>
                            <a:pt x="1219" y="1143"/>
                          </a:lnTo>
                          <a:cubicBezTo>
                            <a:pt x="1310" y="1067"/>
                            <a:pt x="1371" y="1021"/>
                            <a:pt x="1478" y="945"/>
                          </a:cubicBezTo>
                          <a:lnTo>
                            <a:pt x="1463" y="214"/>
                          </a:lnTo>
                          <a:cubicBezTo>
                            <a:pt x="1341" y="122"/>
                            <a:pt x="1295" y="76"/>
                            <a:pt x="117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7" name="Google Shape;2147;p42"/>
                    <p:cNvSpPr/>
                    <p:nvPr/>
                  </p:nvSpPr>
                  <p:spPr>
                    <a:xfrm>
                      <a:off x="2534157" y="546964"/>
                      <a:ext cx="4617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43" extrusionOk="0">
                          <a:moveTo>
                            <a:pt x="259" y="0"/>
                          </a:moveTo>
                          <a:cubicBezTo>
                            <a:pt x="168" y="76"/>
                            <a:pt x="91" y="137"/>
                            <a:pt x="0" y="214"/>
                          </a:cubicBezTo>
                          <a:lnTo>
                            <a:pt x="15" y="945"/>
                          </a:lnTo>
                          <a:cubicBezTo>
                            <a:pt x="137" y="1021"/>
                            <a:pt x="198" y="1067"/>
                            <a:pt x="305" y="1143"/>
                          </a:cubicBezTo>
                          <a:lnTo>
                            <a:pt x="1234" y="1143"/>
                          </a:lnTo>
                          <a:cubicBezTo>
                            <a:pt x="1341" y="1067"/>
                            <a:pt x="1417" y="1021"/>
                            <a:pt x="1508" y="945"/>
                          </a:cubicBezTo>
                          <a:lnTo>
                            <a:pt x="1493" y="214"/>
                          </a:lnTo>
                          <a:cubicBezTo>
                            <a:pt x="1371" y="122"/>
                            <a:pt x="1310" y="76"/>
                            <a:pt x="118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8" name="Google Shape;2148;p42"/>
                    <p:cNvSpPr/>
                    <p:nvPr/>
                  </p:nvSpPr>
                  <p:spPr>
                    <a:xfrm>
                      <a:off x="2580761" y="546964"/>
                      <a:ext cx="4620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16" y="945"/>
                          </a:lnTo>
                          <a:cubicBezTo>
                            <a:pt x="138" y="1021"/>
                            <a:pt x="199" y="1067"/>
                            <a:pt x="305" y="1143"/>
                          </a:cubicBezTo>
                          <a:lnTo>
                            <a:pt x="1235" y="1143"/>
                          </a:lnTo>
                          <a:cubicBezTo>
                            <a:pt x="1357" y="1067"/>
                            <a:pt x="1418" y="1021"/>
                            <a:pt x="1509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96" y="76"/>
                            <a:pt x="118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9" name="Google Shape;2149;p42"/>
                    <p:cNvSpPr/>
                    <p:nvPr/>
                  </p:nvSpPr>
                  <p:spPr>
                    <a:xfrm>
                      <a:off x="2347650" y="583317"/>
                      <a:ext cx="4666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74" extrusionOk="0">
                          <a:moveTo>
                            <a:pt x="321" y="1"/>
                          </a:moveTo>
                          <a:cubicBezTo>
                            <a:pt x="214" y="77"/>
                            <a:pt x="153" y="138"/>
                            <a:pt x="46" y="214"/>
                          </a:cubicBezTo>
                          <a:lnTo>
                            <a:pt x="1" y="945"/>
                          </a:lnTo>
                          <a:cubicBezTo>
                            <a:pt x="92" y="1052"/>
                            <a:pt x="168" y="1082"/>
                            <a:pt x="260" y="1174"/>
                          </a:cubicBezTo>
                          <a:lnTo>
                            <a:pt x="1220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8" y="138"/>
                            <a:pt x="1357" y="7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0" name="Google Shape;2150;p42"/>
                    <p:cNvSpPr/>
                    <p:nvPr/>
                  </p:nvSpPr>
                  <p:spPr>
                    <a:xfrm>
                      <a:off x="2394284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16" y="214"/>
                          </a:cubicBezTo>
                          <a:lnTo>
                            <a:pt x="0" y="945"/>
                          </a:lnTo>
                          <a:cubicBezTo>
                            <a:pt x="92" y="1052"/>
                            <a:pt x="153" y="1082"/>
                            <a:pt x="259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9" y="945"/>
                          </a:cubicBezTo>
                          <a:lnTo>
                            <a:pt x="1524" y="214"/>
                          </a:lnTo>
                          <a:cubicBezTo>
                            <a:pt x="1417" y="138"/>
                            <a:pt x="1356" y="77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1" name="Google Shape;2151;p42"/>
                    <p:cNvSpPr/>
                    <p:nvPr/>
                  </p:nvSpPr>
                  <p:spPr>
                    <a:xfrm>
                      <a:off x="2441378" y="583317"/>
                      <a:ext cx="46175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74" extrusionOk="0">
                          <a:moveTo>
                            <a:pt x="305" y="1"/>
                          </a:moveTo>
                          <a:cubicBezTo>
                            <a:pt x="198" y="77"/>
                            <a:pt x="137" y="138"/>
                            <a:pt x="31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52" y="1082"/>
                            <a:pt x="274" y="1174"/>
                          </a:cubicBezTo>
                          <a:lnTo>
                            <a:pt x="1219" y="1174"/>
                          </a:lnTo>
                          <a:cubicBezTo>
                            <a:pt x="1341" y="1082"/>
                            <a:pt x="1387" y="1052"/>
                            <a:pt x="1508" y="945"/>
                          </a:cubicBezTo>
                          <a:lnTo>
                            <a:pt x="1508" y="214"/>
                          </a:lnTo>
                          <a:cubicBezTo>
                            <a:pt x="1402" y="138"/>
                            <a:pt x="1341" y="77"/>
                            <a:pt x="124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2" name="Google Shape;2152;p42"/>
                    <p:cNvSpPr/>
                    <p:nvPr/>
                  </p:nvSpPr>
                  <p:spPr>
                    <a:xfrm>
                      <a:off x="2488930" y="583317"/>
                      <a:ext cx="45716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38"/>
                            <a:pt x="0" y="214"/>
                          </a:cubicBezTo>
                          <a:lnTo>
                            <a:pt x="0" y="945"/>
                          </a:lnTo>
                          <a:cubicBezTo>
                            <a:pt x="107" y="1052"/>
                            <a:pt x="168" y="1082"/>
                            <a:pt x="274" y="1174"/>
                          </a:cubicBezTo>
                          <a:lnTo>
                            <a:pt x="1234" y="1174"/>
                          </a:lnTo>
                          <a:cubicBezTo>
                            <a:pt x="1326" y="1082"/>
                            <a:pt x="1387" y="1052"/>
                            <a:pt x="1493" y="945"/>
                          </a:cubicBezTo>
                          <a:lnTo>
                            <a:pt x="1478" y="214"/>
                          </a:lnTo>
                          <a:cubicBezTo>
                            <a:pt x="1371" y="138"/>
                            <a:pt x="1310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3" name="Google Shape;2153;p42"/>
                    <p:cNvSpPr/>
                    <p:nvPr/>
                  </p:nvSpPr>
                  <p:spPr>
                    <a:xfrm>
                      <a:off x="2534616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38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37" y="1052"/>
                            <a:pt x="198" y="1082"/>
                            <a:pt x="305" y="1174"/>
                          </a:cubicBezTo>
                          <a:lnTo>
                            <a:pt x="1265" y="1174"/>
                          </a:lnTo>
                          <a:cubicBezTo>
                            <a:pt x="1356" y="1082"/>
                            <a:pt x="1417" y="1052"/>
                            <a:pt x="1524" y="945"/>
                          </a:cubicBezTo>
                          <a:lnTo>
                            <a:pt x="1509" y="214"/>
                          </a:lnTo>
                          <a:cubicBezTo>
                            <a:pt x="1402" y="138"/>
                            <a:pt x="1341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4" name="Google Shape;2154;p42"/>
                    <p:cNvSpPr/>
                    <p:nvPr/>
                  </p:nvSpPr>
                  <p:spPr>
                    <a:xfrm>
                      <a:off x="2582168" y="583317"/>
                      <a:ext cx="46634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4" h="1174" extrusionOk="0">
                          <a:moveTo>
                            <a:pt x="259" y="1"/>
                          </a:moveTo>
                          <a:cubicBezTo>
                            <a:pt x="168" y="77"/>
                            <a:pt x="92" y="138"/>
                            <a:pt x="0" y="214"/>
                          </a:cubicBezTo>
                          <a:lnTo>
                            <a:pt x="16" y="945"/>
                          </a:lnTo>
                          <a:cubicBezTo>
                            <a:pt x="122" y="1052"/>
                            <a:pt x="183" y="1082"/>
                            <a:pt x="305" y="1174"/>
                          </a:cubicBezTo>
                          <a:lnTo>
                            <a:pt x="1250" y="1174"/>
                          </a:lnTo>
                          <a:cubicBezTo>
                            <a:pt x="1341" y="1082"/>
                            <a:pt x="1417" y="1052"/>
                            <a:pt x="1524" y="945"/>
                          </a:cubicBezTo>
                          <a:lnTo>
                            <a:pt x="1478" y="214"/>
                          </a:lnTo>
                          <a:cubicBezTo>
                            <a:pt x="1372" y="138"/>
                            <a:pt x="1311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5" name="Google Shape;2155;p42"/>
                    <p:cNvSpPr/>
                    <p:nvPr/>
                  </p:nvSpPr>
                  <p:spPr>
                    <a:xfrm>
                      <a:off x="2345324" y="620618"/>
                      <a:ext cx="47124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235" extrusionOk="0">
                          <a:moveTo>
                            <a:pt x="320" y="0"/>
                          </a:moveTo>
                          <a:cubicBezTo>
                            <a:pt x="214" y="92"/>
                            <a:pt x="153" y="138"/>
                            <a:pt x="46" y="229"/>
                          </a:cubicBezTo>
                          <a:lnTo>
                            <a:pt x="1" y="1006"/>
                          </a:lnTo>
                          <a:cubicBezTo>
                            <a:pt x="92" y="1097"/>
                            <a:pt x="153" y="1143"/>
                            <a:pt x="275" y="1235"/>
                          </a:cubicBezTo>
                          <a:lnTo>
                            <a:pt x="1235" y="1235"/>
                          </a:lnTo>
                          <a:cubicBezTo>
                            <a:pt x="1357" y="1143"/>
                            <a:pt x="1417" y="1097"/>
                            <a:pt x="1524" y="1006"/>
                          </a:cubicBezTo>
                          <a:lnTo>
                            <a:pt x="1539" y="229"/>
                          </a:lnTo>
                          <a:cubicBezTo>
                            <a:pt x="1448" y="138"/>
                            <a:pt x="1387" y="92"/>
                            <a:pt x="128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6" name="Google Shape;2156;p42"/>
                    <p:cNvSpPr/>
                    <p:nvPr/>
                  </p:nvSpPr>
                  <p:spPr>
                    <a:xfrm>
                      <a:off x="2839514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14" y="1"/>
                          </a:moveTo>
                          <a:cubicBezTo>
                            <a:pt x="138" y="62"/>
                            <a:pt x="77" y="107"/>
                            <a:pt x="1" y="184"/>
                          </a:cubicBezTo>
                          <a:lnTo>
                            <a:pt x="92" y="763"/>
                          </a:lnTo>
                          <a:cubicBezTo>
                            <a:pt x="199" y="823"/>
                            <a:pt x="244" y="869"/>
                            <a:pt x="366" y="945"/>
                          </a:cubicBezTo>
                          <a:lnTo>
                            <a:pt x="1204" y="945"/>
                          </a:lnTo>
                          <a:cubicBezTo>
                            <a:pt x="1280" y="884"/>
                            <a:pt x="1341" y="839"/>
                            <a:pt x="1418" y="763"/>
                          </a:cubicBezTo>
                          <a:lnTo>
                            <a:pt x="1311" y="184"/>
                          </a:lnTo>
                          <a:cubicBezTo>
                            <a:pt x="1204" y="123"/>
                            <a:pt x="1143" y="77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7" name="Google Shape;2157;p42"/>
                    <p:cNvSpPr/>
                    <p:nvPr/>
                  </p:nvSpPr>
                  <p:spPr>
                    <a:xfrm>
                      <a:off x="2801295" y="336681"/>
                      <a:ext cx="44309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8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0" y="168"/>
                          </a:cubicBezTo>
                          <a:lnTo>
                            <a:pt x="76" y="778"/>
                          </a:lnTo>
                          <a:lnTo>
                            <a:pt x="351" y="976"/>
                          </a:lnTo>
                          <a:lnTo>
                            <a:pt x="1219" y="976"/>
                          </a:lnTo>
                          <a:cubicBezTo>
                            <a:pt x="1311" y="900"/>
                            <a:pt x="1341" y="854"/>
                            <a:pt x="1448" y="778"/>
                          </a:cubicBezTo>
                          <a:lnTo>
                            <a:pt x="1341" y="168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8" name="Google Shape;2158;p42"/>
                    <p:cNvSpPr/>
                    <p:nvPr/>
                  </p:nvSpPr>
                  <p:spPr>
                    <a:xfrm>
                      <a:off x="2843707" y="336681"/>
                      <a:ext cx="44798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97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92"/>
                            <a:pt x="1" y="168"/>
                          </a:cubicBezTo>
                          <a:lnTo>
                            <a:pt x="92" y="778"/>
                          </a:lnTo>
                          <a:lnTo>
                            <a:pt x="382" y="976"/>
                          </a:lnTo>
                          <a:lnTo>
                            <a:pt x="1235" y="976"/>
                          </a:lnTo>
                          <a:cubicBezTo>
                            <a:pt x="1326" y="900"/>
                            <a:pt x="1387" y="854"/>
                            <a:pt x="1463" y="778"/>
                          </a:cubicBezTo>
                          <a:lnTo>
                            <a:pt x="1357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9" name="Google Shape;2159;p42"/>
                    <p:cNvSpPr/>
                    <p:nvPr/>
                  </p:nvSpPr>
                  <p:spPr>
                    <a:xfrm>
                      <a:off x="2805946" y="367006"/>
                      <a:ext cx="4479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06" extrusionOk="0">
                          <a:moveTo>
                            <a:pt x="229" y="0"/>
                          </a:moveTo>
                          <a:cubicBezTo>
                            <a:pt x="123" y="76"/>
                            <a:pt x="92" y="122"/>
                            <a:pt x="1" y="198"/>
                          </a:cubicBezTo>
                          <a:lnTo>
                            <a:pt x="92" y="823"/>
                          </a:lnTo>
                          <a:lnTo>
                            <a:pt x="382" y="1006"/>
                          </a:lnTo>
                          <a:lnTo>
                            <a:pt x="1235" y="1006"/>
                          </a:lnTo>
                          <a:cubicBezTo>
                            <a:pt x="1326" y="930"/>
                            <a:pt x="1372" y="899"/>
                            <a:pt x="1463" y="823"/>
                          </a:cubicBezTo>
                          <a:lnTo>
                            <a:pt x="1372" y="198"/>
                          </a:lnTo>
                          <a:lnTo>
                            <a:pt x="108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0" name="Google Shape;2160;p42"/>
                    <p:cNvSpPr/>
                    <p:nvPr/>
                  </p:nvSpPr>
                  <p:spPr>
                    <a:xfrm>
                      <a:off x="2848847" y="367006"/>
                      <a:ext cx="44768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06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22"/>
                            <a:pt x="0" y="198"/>
                          </a:cubicBezTo>
                          <a:lnTo>
                            <a:pt x="92" y="823"/>
                          </a:lnTo>
                          <a:lnTo>
                            <a:pt x="381" y="1006"/>
                          </a:lnTo>
                          <a:lnTo>
                            <a:pt x="1234" y="1006"/>
                          </a:lnTo>
                          <a:cubicBezTo>
                            <a:pt x="1341" y="930"/>
                            <a:pt x="1372" y="899"/>
                            <a:pt x="1463" y="823"/>
                          </a:cubicBezTo>
                          <a:lnTo>
                            <a:pt x="1356" y="198"/>
                          </a:lnTo>
                          <a:cubicBezTo>
                            <a:pt x="1234" y="122"/>
                            <a:pt x="1189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1" name="Google Shape;2161;p42"/>
                    <p:cNvSpPr/>
                    <p:nvPr/>
                  </p:nvSpPr>
                  <p:spPr>
                    <a:xfrm>
                      <a:off x="2342999" y="658838"/>
                      <a:ext cx="4850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266" extrusionOk="0">
                          <a:moveTo>
                            <a:pt x="351" y="1"/>
                          </a:moveTo>
                          <a:cubicBezTo>
                            <a:pt x="214" y="107"/>
                            <a:pt x="153" y="138"/>
                            <a:pt x="46" y="229"/>
                          </a:cubicBezTo>
                          <a:lnTo>
                            <a:pt x="0" y="1037"/>
                          </a:lnTo>
                          <a:cubicBezTo>
                            <a:pt x="92" y="1113"/>
                            <a:pt x="153" y="1174"/>
                            <a:pt x="275" y="1265"/>
                          </a:cubicBezTo>
                          <a:lnTo>
                            <a:pt x="1234" y="1265"/>
                          </a:lnTo>
                          <a:cubicBezTo>
                            <a:pt x="1372" y="1189"/>
                            <a:pt x="1433" y="1128"/>
                            <a:pt x="1539" y="1037"/>
                          </a:cubicBezTo>
                          <a:lnTo>
                            <a:pt x="1585" y="229"/>
                          </a:lnTo>
                          <a:cubicBezTo>
                            <a:pt x="1463" y="153"/>
                            <a:pt x="1417" y="107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2" name="Google Shape;2162;p42"/>
                    <p:cNvSpPr/>
                    <p:nvPr/>
                  </p:nvSpPr>
                  <p:spPr>
                    <a:xfrm>
                      <a:off x="280967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107" y="123"/>
                            <a:pt x="1" y="199"/>
                          </a:cubicBezTo>
                          <a:lnTo>
                            <a:pt x="107" y="854"/>
                          </a:lnTo>
                          <a:lnTo>
                            <a:pt x="381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402" y="930"/>
                            <a:pt x="1494" y="854"/>
                          </a:cubicBezTo>
                          <a:lnTo>
                            <a:pt x="1402" y="199"/>
                          </a:lnTo>
                          <a:cubicBezTo>
                            <a:pt x="1280" y="123"/>
                            <a:pt x="1219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3" name="Google Shape;2163;p42"/>
                    <p:cNvSpPr/>
                    <p:nvPr/>
                  </p:nvSpPr>
                  <p:spPr>
                    <a:xfrm>
                      <a:off x="2853499" y="398218"/>
                      <a:ext cx="45716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92" y="854"/>
                          </a:lnTo>
                          <a:lnTo>
                            <a:pt x="382" y="1037"/>
                          </a:lnTo>
                          <a:lnTo>
                            <a:pt x="1265" y="1037"/>
                          </a:lnTo>
                          <a:cubicBezTo>
                            <a:pt x="1357" y="961"/>
                            <a:pt x="1387" y="930"/>
                            <a:pt x="1494" y="854"/>
                          </a:cubicBezTo>
                          <a:lnTo>
                            <a:pt x="1372" y="199"/>
                          </a:lnTo>
                          <a:lnTo>
                            <a:pt x="108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4" name="Google Shape;2164;p42"/>
                    <p:cNvSpPr/>
                    <p:nvPr/>
                  </p:nvSpPr>
                  <p:spPr>
                    <a:xfrm>
                      <a:off x="2340184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336" y="1"/>
                          </a:moveTo>
                          <a:cubicBezTo>
                            <a:pt x="229" y="108"/>
                            <a:pt x="153" y="153"/>
                            <a:pt x="31" y="260"/>
                          </a:cubicBezTo>
                          <a:lnTo>
                            <a:pt x="1" y="1067"/>
                          </a:lnTo>
                          <a:cubicBezTo>
                            <a:pt x="108" y="1174"/>
                            <a:pt x="169" y="1220"/>
                            <a:pt x="290" y="1326"/>
                          </a:cubicBezTo>
                          <a:lnTo>
                            <a:pt x="1281" y="1326"/>
                          </a:lnTo>
                          <a:cubicBezTo>
                            <a:pt x="1387" y="1220"/>
                            <a:pt x="1464" y="1174"/>
                            <a:pt x="1585" y="1067"/>
                          </a:cubicBezTo>
                          <a:lnTo>
                            <a:pt x="1616" y="260"/>
                          </a:lnTo>
                          <a:cubicBezTo>
                            <a:pt x="1525" y="153"/>
                            <a:pt x="1448" y="108"/>
                            <a:pt x="131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5" name="Google Shape;2165;p42"/>
                    <p:cNvSpPr/>
                    <p:nvPr/>
                  </p:nvSpPr>
                  <p:spPr>
                    <a:xfrm>
                      <a:off x="2640431" y="443934"/>
                      <a:ext cx="44339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53"/>
                          </a:lnTo>
                          <a:cubicBezTo>
                            <a:pt x="123" y="929"/>
                            <a:pt x="184" y="975"/>
                            <a:pt x="306" y="1051"/>
                          </a:cubicBezTo>
                          <a:lnTo>
                            <a:pt x="1189" y="1051"/>
                          </a:lnTo>
                          <a:cubicBezTo>
                            <a:pt x="1296" y="975"/>
                            <a:pt x="1342" y="929"/>
                            <a:pt x="1448" y="85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6" name="Google Shape;2166;p42"/>
                    <p:cNvSpPr/>
                    <p:nvPr/>
                  </p:nvSpPr>
                  <p:spPr>
                    <a:xfrm>
                      <a:off x="2683791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62" y="853"/>
                          </a:lnTo>
                          <a:lnTo>
                            <a:pt x="351" y="1051"/>
                          </a:lnTo>
                          <a:lnTo>
                            <a:pt x="1250" y="1051"/>
                          </a:lnTo>
                          <a:cubicBezTo>
                            <a:pt x="1342" y="975"/>
                            <a:pt x="1403" y="929"/>
                            <a:pt x="1494" y="853"/>
                          </a:cubicBezTo>
                          <a:lnTo>
                            <a:pt x="1418" y="198"/>
                          </a:lnTo>
                          <a:cubicBezTo>
                            <a:pt x="1296" y="122"/>
                            <a:pt x="1250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7" name="Google Shape;2167;p42"/>
                    <p:cNvSpPr/>
                    <p:nvPr/>
                  </p:nvSpPr>
                  <p:spPr>
                    <a:xfrm>
                      <a:off x="2727610" y="443934"/>
                      <a:ext cx="4620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052" extrusionOk="0">
                          <a:moveTo>
                            <a:pt x="245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7" y="1051"/>
                          </a:lnTo>
                          <a:lnTo>
                            <a:pt x="1266" y="1051"/>
                          </a:lnTo>
                          <a:cubicBezTo>
                            <a:pt x="1357" y="975"/>
                            <a:pt x="1418" y="929"/>
                            <a:pt x="1509" y="853"/>
                          </a:cubicBezTo>
                          <a:lnTo>
                            <a:pt x="1433" y="198"/>
                          </a:lnTo>
                          <a:cubicBezTo>
                            <a:pt x="1311" y="122"/>
                            <a:pt x="1266" y="61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8" name="Google Shape;2168;p42"/>
                    <p:cNvSpPr/>
                    <p:nvPr/>
                  </p:nvSpPr>
                  <p:spPr>
                    <a:xfrm>
                      <a:off x="2772378" y="443934"/>
                      <a:ext cx="45716" cy="321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52" extrusionOk="0">
                          <a:moveTo>
                            <a:pt x="229" y="0"/>
                          </a:moveTo>
                          <a:cubicBezTo>
                            <a:pt x="153" y="76"/>
                            <a:pt x="107" y="122"/>
                            <a:pt x="1" y="198"/>
                          </a:cubicBezTo>
                          <a:lnTo>
                            <a:pt x="77" y="853"/>
                          </a:lnTo>
                          <a:lnTo>
                            <a:pt x="366" y="1051"/>
                          </a:lnTo>
                          <a:lnTo>
                            <a:pt x="1265" y="1051"/>
                          </a:lnTo>
                          <a:cubicBezTo>
                            <a:pt x="1341" y="975"/>
                            <a:pt x="1402" y="929"/>
                            <a:pt x="1494" y="853"/>
                          </a:cubicBezTo>
                          <a:lnTo>
                            <a:pt x="1402" y="198"/>
                          </a:lnTo>
                          <a:cubicBezTo>
                            <a:pt x="1296" y="122"/>
                            <a:pt x="1220" y="61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9" name="Google Shape;2169;p42"/>
                    <p:cNvSpPr/>
                    <p:nvPr/>
                  </p:nvSpPr>
                  <p:spPr>
                    <a:xfrm>
                      <a:off x="2641838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60" y="1"/>
                          </a:moveTo>
                          <a:cubicBezTo>
                            <a:pt x="153" y="92"/>
                            <a:pt x="107" y="138"/>
                            <a:pt x="1" y="214"/>
                          </a:cubicBezTo>
                          <a:lnTo>
                            <a:pt x="46" y="900"/>
                          </a:lnTo>
                          <a:cubicBezTo>
                            <a:pt x="153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33" y="214"/>
                          </a:lnTo>
                          <a:cubicBezTo>
                            <a:pt x="1326" y="138"/>
                            <a:pt x="1265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0" name="Google Shape;2170;p42"/>
                    <p:cNvSpPr/>
                    <p:nvPr/>
                  </p:nvSpPr>
                  <p:spPr>
                    <a:xfrm>
                      <a:off x="2687065" y="476554"/>
                      <a:ext cx="45716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0" y="214"/>
                          </a:cubicBezTo>
                          <a:lnTo>
                            <a:pt x="46" y="900"/>
                          </a:lnTo>
                          <a:cubicBezTo>
                            <a:pt x="168" y="976"/>
                            <a:pt x="214" y="1021"/>
                            <a:pt x="336" y="1098"/>
                          </a:cubicBezTo>
                          <a:lnTo>
                            <a:pt x="1250" y="1098"/>
                          </a:lnTo>
                          <a:cubicBezTo>
                            <a:pt x="1341" y="1037"/>
                            <a:pt x="1402" y="976"/>
                            <a:pt x="1494" y="900"/>
                          </a:cubicBezTo>
                          <a:lnTo>
                            <a:pt x="1417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1" name="Google Shape;2171;p42"/>
                    <p:cNvSpPr/>
                    <p:nvPr/>
                  </p:nvSpPr>
                  <p:spPr>
                    <a:xfrm>
                      <a:off x="2731343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4" y="976"/>
                            <a:pt x="245" y="1021"/>
                            <a:pt x="351" y="1098"/>
                          </a:cubicBezTo>
                          <a:lnTo>
                            <a:pt x="1265" y="1098"/>
                          </a:lnTo>
                          <a:cubicBezTo>
                            <a:pt x="1372" y="1037"/>
                            <a:pt x="1418" y="976"/>
                            <a:pt x="1524" y="900"/>
                          </a:cubicBezTo>
                          <a:lnTo>
                            <a:pt x="1448" y="214"/>
                          </a:lnTo>
                          <a:cubicBezTo>
                            <a:pt x="1326" y="138"/>
                            <a:pt x="1250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2" name="Google Shape;2172;p42"/>
                    <p:cNvSpPr/>
                    <p:nvPr/>
                  </p:nvSpPr>
                  <p:spPr>
                    <a:xfrm>
                      <a:off x="2776111" y="476554"/>
                      <a:ext cx="46665" cy="335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09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38"/>
                            <a:pt x="1" y="214"/>
                          </a:cubicBezTo>
                          <a:lnTo>
                            <a:pt x="77" y="900"/>
                          </a:lnTo>
                          <a:cubicBezTo>
                            <a:pt x="183" y="976"/>
                            <a:pt x="244" y="1021"/>
                            <a:pt x="351" y="1098"/>
                          </a:cubicBezTo>
                          <a:lnTo>
                            <a:pt x="1280" y="1098"/>
                          </a:lnTo>
                          <a:cubicBezTo>
                            <a:pt x="1372" y="1037"/>
                            <a:pt x="1433" y="976"/>
                            <a:pt x="1524" y="900"/>
                          </a:cubicBezTo>
                          <a:lnTo>
                            <a:pt x="1433" y="214"/>
                          </a:lnTo>
                          <a:cubicBezTo>
                            <a:pt x="1311" y="138"/>
                            <a:pt x="1250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3" name="Google Shape;2173;p42"/>
                    <p:cNvSpPr/>
                    <p:nvPr/>
                  </p:nvSpPr>
                  <p:spPr>
                    <a:xfrm>
                      <a:off x="2644164" y="511529"/>
                      <a:ext cx="46206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0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46" y="914"/>
                          </a:lnTo>
                          <a:cubicBezTo>
                            <a:pt x="153" y="991"/>
                            <a:pt x="214" y="1052"/>
                            <a:pt x="336" y="1128"/>
                          </a:cubicBezTo>
                          <a:lnTo>
                            <a:pt x="1265" y="1128"/>
                          </a:lnTo>
                          <a:cubicBezTo>
                            <a:pt x="1357" y="1052"/>
                            <a:pt x="1418" y="991"/>
                            <a:pt x="1509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81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4" name="Google Shape;2174;p42"/>
                    <p:cNvSpPr/>
                    <p:nvPr/>
                  </p:nvSpPr>
                  <p:spPr>
                    <a:xfrm>
                      <a:off x="2690339" y="511529"/>
                      <a:ext cx="4617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9" h="1128" extrusionOk="0">
                          <a:moveTo>
                            <a:pt x="244" y="0"/>
                          </a:moveTo>
                          <a:cubicBezTo>
                            <a:pt x="152" y="76"/>
                            <a:pt x="92" y="137"/>
                            <a:pt x="0" y="214"/>
                          </a:cubicBezTo>
                          <a:lnTo>
                            <a:pt x="61" y="914"/>
                          </a:lnTo>
                          <a:cubicBezTo>
                            <a:pt x="168" y="991"/>
                            <a:pt x="229" y="1052"/>
                            <a:pt x="335" y="1128"/>
                          </a:cubicBezTo>
                          <a:lnTo>
                            <a:pt x="1249" y="1128"/>
                          </a:lnTo>
                          <a:cubicBezTo>
                            <a:pt x="1356" y="1052"/>
                            <a:pt x="1417" y="991"/>
                            <a:pt x="1508" y="914"/>
                          </a:cubicBezTo>
                          <a:lnTo>
                            <a:pt x="1432" y="214"/>
                          </a:lnTo>
                          <a:cubicBezTo>
                            <a:pt x="1310" y="122"/>
                            <a:pt x="1265" y="76"/>
                            <a:pt x="115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5" name="Google Shape;2175;p42"/>
                    <p:cNvSpPr/>
                    <p:nvPr/>
                  </p:nvSpPr>
                  <p:spPr>
                    <a:xfrm>
                      <a:off x="2735077" y="511529"/>
                      <a:ext cx="46665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28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77" y="914"/>
                          </a:lnTo>
                          <a:cubicBezTo>
                            <a:pt x="199" y="991"/>
                            <a:pt x="245" y="1052"/>
                            <a:pt x="366" y="1128"/>
                          </a:cubicBezTo>
                          <a:lnTo>
                            <a:pt x="1281" y="1128"/>
                          </a:lnTo>
                          <a:cubicBezTo>
                            <a:pt x="1372" y="1052"/>
                            <a:pt x="1433" y="991"/>
                            <a:pt x="1524" y="914"/>
                          </a:cubicBezTo>
                          <a:lnTo>
                            <a:pt x="1448" y="214"/>
                          </a:lnTo>
                          <a:cubicBezTo>
                            <a:pt x="1342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6" name="Google Shape;2176;p42"/>
                    <p:cNvSpPr/>
                    <p:nvPr/>
                  </p:nvSpPr>
                  <p:spPr>
                    <a:xfrm>
                      <a:off x="2780303" y="511529"/>
                      <a:ext cx="47124" cy="345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0" h="1128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62" y="914"/>
                          </a:lnTo>
                          <a:cubicBezTo>
                            <a:pt x="199" y="991"/>
                            <a:pt x="260" y="1052"/>
                            <a:pt x="382" y="1128"/>
                          </a:cubicBezTo>
                          <a:lnTo>
                            <a:pt x="1296" y="1128"/>
                          </a:lnTo>
                          <a:cubicBezTo>
                            <a:pt x="1387" y="1052"/>
                            <a:pt x="1448" y="991"/>
                            <a:pt x="1539" y="914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7" name="Google Shape;2177;p42"/>
                    <p:cNvSpPr/>
                    <p:nvPr/>
                  </p:nvSpPr>
                  <p:spPr>
                    <a:xfrm>
                      <a:off x="2647438" y="546964"/>
                      <a:ext cx="45716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94" h="1143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37"/>
                            <a:pt x="0" y="214"/>
                          </a:cubicBezTo>
                          <a:lnTo>
                            <a:pt x="31" y="945"/>
                          </a:lnTo>
                          <a:cubicBezTo>
                            <a:pt x="153" y="1021"/>
                            <a:pt x="198" y="1067"/>
                            <a:pt x="320" y="1143"/>
                          </a:cubicBezTo>
                          <a:lnTo>
                            <a:pt x="1250" y="1143"/>
                          </a:lnTo>
                          <a:cubicBezTo>
                            <a:pt x="1341" y="1067"/>
                            <a:pt x="1402" y="1021"/>
                            <a:pt x="1494" y="945"/>
                          </a:cubicBezTo>
                          <a:lnTo>
                            <a:pt x="1448" y="214"/>
                          </a:lnTo>
                          <a:cubicBezTo>
                            <a:pt x="1326" y="122"/>
                            <a:pt x="1265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8" name="Google Shape;2178;p42"/>
                    <p:cNvSpPr/>
                    <p:nvPr/>
                  </p:nvSpPr>
                  <p:spPr>
                    <a:xfrm>
                      <a:off x="2693124" y="546964"/>
                      <a:ext cx="46665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61" y="945"/>
                          </a:lnTo>
                          <a:cubicBezTo>
                            <a:pt x="183" y="1021"/>
                            <a:pt x="229" y="1067"/>
                            <a:pt x="351" y="1143"/>
                          </a:cubicBezTo>
                          <a:lnTo>
                            <a:pt x="1280" y="1143"/>
                          </a:lnTo>
                          <a:cubicBezTo>
                            <a:pt x="1372" y="1067"/>
                            <a:pt x="1433" y="1021"/>
                            <a:pt x="1524" y="945"/>
                          </a:cubicBezTo>
                          <a:lnTo>
                            <a:pt x="1448" y="214"/>
                          </a:lnTo>
                          <a:cubicBezTo>
                            <a:pt x="1341" y="122"/>
                            <a:pt x="1280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9" name="Google Shape;2179;p42"/>
                    <p:cNvSpPr/>
                    <p:nvPr/>
                  </p:nvSpPr>
                  <p:spPr>
                    <a:xfrm>
                      <a:off x="2738810" y="546964"/>
                      <a:ext cx="47583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5" h="1143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37"/>
                            <a:pt x="1" y="214"/>
                          </a:cubicBezTo>
                          <a:lnTo>
                            <a:pt x="77" y="945"/>
                          </a:lnTo>
                          <a:cubicBezTo>
                            <a:pt x="183" y="1021"/>
                            <a:pt x="260" y="1067"/>
                            <a:pt x="382" y="1143"/>
                          </a:cubicBezTo>
                          <a:lnTo>
                            <a:pt x="1311" y="1143"/>
                          </a:lnTo>
                          <a:cubicBezTo>
                            <a:pt x="1402" y="1067"/>
                            <a:pt x="1463" y="1021"/>
                            <a:pt x="1555" y="945"/>
                          </a:cubicBezTo>
                          <a:lnTo>
                            <a:pt x="1463" y="214"/>
                          </a:lnTo>
                          <a:cubicBezTo>
                            <a:pt x="1357" y="122"/>
                            <a:pt x="1280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0" name="Google Shape;2180;p42"/>
                    <p:cNvSpPr/>
                    <p:nvPr/>
                  </p:nvSpPr>
                  <p:spPr>
                    <a:xfrm>
                      <a:off x="2784037" y="546964"/>
                      <a:ext cx="48532" cy="349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6" h="1143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37"/>
                            <a:pt x="1" y="214"/>
                          </a:cubicBezTo>
                          <a:lnTo>
                            <a:pt x="107" y="945"/>
                          </a:lnTo>
                          <a:cubicBezTo>
                            <a:pt x="214" y="1021"/>
                            <a:pt x="290" y="1067"/>
                            <a:pt x="412" y="1143"/>
                          </a:cubicBezTo>
                          <a:lnTo>
                            <a:pt x="1341" y="1143"/>
                          </a:lnTo>
                          <a:cubicBezTo>
                            <a:pt x="1433" y="1067"/>
                            <a:pt x="1494" y="1021"/>
                            <a:pt x="1585" y="945"/>
                          </a:cubicBezTo>
                          <a:lnTo>
                            <a:pt x="1494" y="214"/>
                          </a:lnTo>
                          <a:cubicBezTo>
                            <a:pt x="1372" y="122"/>
                            <a:pt x="1296" y="76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1" name="Google Shape;2181;p42"/>
                    <p:cNvSpPr/>
                    <p:nvPr/>
                  </p:nvSpPr>
                  <p:spPr>
                    <a:xfrm>
                      <a:off x="2648356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29" y="1082"/>
                            <a:pt x="351" y="1174"/>
                          </a:cubicBezTo>
                          <a:lnTo>
                            <a:pt x="1296" y="1174"/>
                          </a:lnTo>
                          <a:cubicBezTo>
                            <a:pt x="1418" y="1082"/>
                            <a:pt x="1464" y="1052"/>
                            <a:pt x="1570" y="945"/>
                          </a:cubicBezTo>
                          <a:lnTo>
                            <a:pt x="1509" y="214"/>
                          </a:lnTo>
                          <a:cubicBezTo>
                            <a:pt x="1387" y="138"/>
                            <a:pt x="1342" y="77"/>
                            <a:pt x="1205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2" name="Google Shape;2182;p42"/>
                    <p:cNvSpPr/>
                    <p:nvPr/>
                  </p:nvSpPr>
                  <p:spPr>
                    <a:xfrm>
                      <a:off x="2695450" y="583317"/>
                      <a:ext cx="48073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1" h="1174" extrusionOk="0">
                          <a:moveTo>
                            <a:pt x="275" y="1"/>
                          </a:moveTo>
                          <a:cubicBezTo>
                            <a:pt x="153" y="77"/>
                            <a:pt x="92" y="138"/>
                            <a:pt x="1" y="214"/>
                          </a:cubicBezTo>
                          <a:lnTo>
                            <a:pt x="62" y="945"/>
                          </a:lnTo>
                          <a:cubicBezTo>
                            <a:pt x="168" y="1052"/>
                            <a:pt x="244" y="1082"/>
                            <a:pt x="366" y="1174"/>
                          </a:cubicBezTo>
                          <a:lnTo>
                            <a:pt x="1311" y="1174"/>
                          </a:lnTo>
                          <a:cubicBezTo>
                            <a:pt x="1418" y="1082"/>
                            <a:pt x="1463" y="1052"/>
                            <a:pt x="1570" y="945"/>
                          </a:cubicBezTo>
                          <a:lnTo>
                            <a:pt x="1494" y="214"/>
                          </a:lnTo>
                          <a:cubicBezTo>
                            <a:pt x="1372" y="138"/>
                            <a:pt x="1326" y="77"/>
                            <a:pt x="120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3" name="Google Shape;2183;p42"/>
                    <p:cNvSpPr/>
                    <p:nvPr/>
                  </p:nvSpPr>
                  <p:spPr>
                    <a:xfrm>
                      <a:off x="2742084" y="583317"/>
                      <a:ext cx="48501" cy="35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5" h="1174" extrusionOk="0">
                          <a:moveTo>
                            <a:pt x="259" y="1"/>
                          </a:moveTo>
                          <a:cubicBezTo>
                            <a:pt x="153" y="77"/>
                            <a:pt x="107" y="138"/>
                            <a:pt x="0" y="214"/>
                          </a:cubicBezTo>
                          <a:lnTo>
                            <a:pt x="76" y="945"/>
                          </a:lnTo>
                          <a:cubicBezTo>
                            <a:pt x="198" y="1052"/>
                            <a:pt x="275" y="1082"/>
                            <a:pt x="381" y="1174"/>
                          </a:cubicBezTo>
                          <a:lnTo>
                            <a:pt x="1341" y="1174"/>
                          </a:lnTo>
                          <a:cubicBezTo>
                            <a:pt x="1432" y="1082"/>
                            <a:pt x="1493" y="1052"/>
                            <a:pt x="1585" y="945"/>
                          </a:cubicBezTo>
                          <a:lnTo>
                            <a:pt x="1493" y="214"/>
                          </a:lnTo>
                          <a:cubicBezTo>
                            <a:pt x="1372" y="138"/>
                            <a:pt x="1326" y="77"/>
                            <a:pt x="118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4" name="Google Shape;2184;p42"/>
                    <p:cNvSpPr/>
                    <p:nvPr/>
                  </p:nvSpPr>
                  <p:spPr>
                    <a:xfrm>
                      <a:off x="2650223" y="620618"/>
                      <a:ext cx="48991" cy="37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35" extrusionOk="0">
                          <a:moveTo>
                            <a:pt x="260" y="0"/>
                          </a:moveTo>
                          <a:cubicBezTo>
                            <a:pt x="153" y="92"/>
                            <a:pt x="92" y="138"/>
                            <a:pt x="1" y="229"/>
                          </a:cubicBezTo>
                          <a:lnTo>
                            <a:pt x="62" y="1006"/>
                          </a:lnTo>
                          <a:cubicBezTo>
                            <a:pt x="168" y="1097"/>
                            <a:pt x="245" y="1143"/>
                            <a:pt x="366" y="1235"/>
                          </a:cubicBezTo>
                          <a:lnTo>
                            <a:pt x="1326" y="1235"/>
                          </a:lnTo>
                          <a:cubicBezTo>
                            <a:pt x="1448" y="1143"/>
                            <a:pt x="1509" y="1097"/>
                            <a:pt x="1601" y="1006"/>
                          </a:cubicBezTo>
                          <a:lnTo>
                            <a:pt x="1540" y="229"/>
                          </a:lnTo>
                          <a:cubicBezTo>
                            <a:pt x="1433" y="138"/>
                            <a:pt x="1372" y="92"/>
                            <a:pt x="1220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5" name="Google Shape;2185;p42"/>
                    <p:cNvSpPr/>
                    <p:nvPr/>
                  </p:nvSpPr>
                  <p:spPr>
                    <a:xfrm>
                      <a:off x="2653497" y="658838"/>
                      <a:ext cx="48991" cy="387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1" h="1266" extrusionOk="0">
                          <a:moveTo>
                            <a:pt x="275" y="1"/>
                          </a:moveTo>
                          <a:cubicBezTo>
                            <a:pt x="168" y="107"/>
                            <a:pt x="122" y="138"/>
                            <a:pt x="0" y="229"/>
                          </a:cubicBezTo>
                          <a:lnTo>
                            <a:pt x="61" y="1037"/>
                          </a:lnTo>
                          <a:cubicBezTo>
                            <a:pt x="183" y="1113"/>
                            <a:pt x="259" y="1174"/>
                            <a:pt x="366" y="1265"/>
                          </a:cubicBezTo>
                          <a:lnTo>
                            <a:pt x="1341" y="1265"/>
                          </a:lnTo>
                          <a:cubicBezTo>
                            <a:pt x="1433" y="1189"/>
                            <a:pt x="1509" y="1128"/>
                            <a:pt x="1600" y="1037"/>
                          </a:cubicBezTo>
                          <a:lnTo>
                            <a:pt x="1555" y="229"/>
                          </a:lnTo>
                          <a:cubicBezTo>
                            <a:pt x="1433" y="153"/>
                            <a:pt x="1356" y="107"/>
                            <a:pt x="1250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86" name="Google Shape;2186;p42"/>
                    <p:cNvGrpSpPr/>
                    <p:nvPr/>
                  </p:nvGrpSpPr>
                  <p:grpSpPr>
                    <a:xfrm>
                      <a:off x="2077238" y="195890"/>
                      <a:ext cx="274635" cy="234090"/>
                      <a:chOff x="2077238" y="195890"/>
                      <a:chExt cx="274635" cy="234090"/>
                    </a:xfrm>
                  </p:grpSpPr>
                  <p:sp>
                    <p:nvSpPr>
                      <p:cNvPr id="2187" name="Google Shape;2187;p42"/>
                      <p:cNvSpPr/>
                      <p:nvPr/>
                    </p:nvSpPr>
                    <p:spPr>
                      <a:xfrm>
                        <a:off x="2112673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66" y="1"/>
                            </a:moveTo>
                            <a:cubicBezTo>
                              <a:pt x="260" y="46"/>
                              <a:pt x="199" y="92"/>
                              <a:pt x="10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81" y="92"/>
                              <a:pt x="1220" y="46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8" name="Google Shape;2188;p42"/>
                      <p:cNvSpPr/>
                      <p:nvPr/>
                    </p:nvSpPr>
                    <p:spPr>
                      <a:xfrm>
                        <a:off x="2152300" y="195890"/>
                        <a:ext cx="41524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39" extrusionOk="0">
                            <a:moveTo>
                              <a:pt x="336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22" y="839"/>
                            </a:lnTo>
                            <a:cubicBezTo>
                              <a:pt x="1128" y="778"/>
                              <a:pt x="1189" y="732"/>
                              <a:pt x="1281" y="686"/>
                            </a:cubicBezTo>
                            <a:lnTo>
                              <a:pt x="1357" y="153"/>
                            </a:lnTo>
                            <a:cubicBezTo>
                              <a:pt x="1265" y="92"/>
                              <a:pt x="1220" y="46"/>
                              <a:pt x="112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9" name="Google Shape;2189;p42"/>
                      <p:cNvSpPr/>
                      <p:nvPr/>
                    </p:nvSpPr>
                    <p:spPr>
                      <a:xfrm>
                        <a:off x="2193334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21" y="1"/>
                            </a:moveTo>
                            <a:cubicBezTo>
                              <a:pt x="229" y="46"/>
                              <a:pt x="168" y="92"/>
                              <a:pt x="77" y="153"/>
                            </a:cubicBezTo>
                            <a:lnTo>
                              <a:pt x="1" y="686"/>
                            </a:lnTo>
                            <a:cubicBezTo>
                              <a:pt x="77" y="732"/>
                              <a:pt x="138" y="778"/>
                              <a:pt x="214" y="839"/>
                            </a:cubicBezTo>
                            <a:lnTo>
                              <a:pt x="1006" y="839"/>
                            </a:lnTo>
                            <a:cubicBezTo>
                              <a:pt x="1098" y="778"/>
                              <a:pt x="1159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19" y="92"/>
                              <a:pt x="1174" y="46"/>
                              <a:pt x="111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0" name="Google Shape;2190;p42"/>
                      <p:cNvSpPr/>
                      <p:nvPr/>
                    </p:nvSpPr>
                    <p:spPr>
                      <a:xfrm>
                        <a:off x="2232502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8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77" y="732"/>
                              <a:pt x="122" y="778"/>
                              <a:pt x="198" y="839"/>
                            </a:cubicBezTo>
                            <a:lnTo>
                              <a:pt x="1006" y="839"/>
                            </a:lnTo>
                            <a:cubicBezTo>
                              <a:pt x="1097" y="778"/>
                              <a:pt x="1158" y="732"/>
                              <a:pt x="1250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89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1" name="Google Shape;2191;p42"/>
                      <p:cNvSpPr/>
                      <p:nvPr/>
                    </p:nvSpPr>
                    <p:spPr>
                      <a:xfrm>
                        <a:off x="2272129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305" y="1"/>
                            </a:moveTo>
                            <a:cubicBezTo>
                              <a:pt x="199" y="46"/>
                              <a:pt x="153" y="92"/>
                              <a:pt x="46" y="153"/>
                            </a:cubicBezTo>
                            <a:lnTo>
                              <a:pt x="0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2" name="Google Shape;2192;p42"/>
                      <p:cNvSpPr/>
                      <p:nvPr/>
                    </p:nvSpPr>
                    <p:spPr>
                      <a:xfrm>
                        <a:off x="2311756" y="195890"/>
                        <a:ext cx="40117" cy="256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11" h="839" extrusionOk="0">
                            <a:moveTo>
                              <a:pt x="275" y="1"/>
                            </a:moveTo>
                            <a:cubicBezTo>
                              <a:pt x="183" y="46"/>
                              <a:pt x="122" y="92"/>
                              <a:pt x="31" y="153"/>
                            </a:cubicBezTo>
                            <a:lnTo>
                              <a:pt x="1" y="686"/>
                            </a:lnTo>
                            <a:cubicBezTo>
                              <a:pt x="92" y="732"/>
                              <a:pt x="122" y="778"/>
                              <a:pt x="229" y="839"/>
                            </a:cubicBezTo>
                            <a:lnTo>
                              <a:pt x="1021" y="839"/>
                            </a:lnTo>
                            <a:cubicBezTo>
                              <a:pt x="1113" y="778"/>
                              <a:pt x="1174" y="732"/>
                              <a:pt x="1265" y="686"/>
                            </a:cubicBezTo>
                            <a:lnTo>
                              <a:pt x="1311" y="153"/>
                            </a:lnTo>
                            <a:cubicBezTo>
                              <a:pt x="1235" y="92"/>
                              <a:pt x="1174" y="46"/>
                              <a:pt x="108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3" name="Google Shape;2193;p42"/>
                      <p:cNvSpPr/>
                      <p:nvPr/>
                    </p:nvSpPr>
                    <p:spPr>
                      <a:xfrm>
                        <a:off x="2108021" y="222482"/>
                        <a:ext cx="41983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884" extrusionOk="0">
                            <a:moveTo>
                              <a:pt x="366" y="0"/>
                            </a:moveTo>
                            <a:cubicBezTo>
                              <a:pt x="259" y="61"/>
                              <a:pt x="198" y="91"/>
                              <a:pt x="107" y="152"/>
                            </a:cubicBezTo>
                            <a:lnTo>
                              <a:pt x="0" y="701"/>
                            </a:lnTo>
                            <a:cubicBezTo>
                              <a:pt x="77" y="777"/>
                              <a:pt x="138" y="823"/>
                              <a:pt x="214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72" y="152"/>
                            </a:lnTo>
                            <a:cubicBezTo>
                              <a:pt x="1295" y="91"/>
                              <a:pt x="1250" y="61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4" name="Google Shape;2194;p42"/>
                      <p:cNvSpPr/>
                      <p:nvPr/>
                    </p:nvSpPr>
                    <p:spPr>
                      <a:xfrm>
                        <a:off x="2148566" y="222482"/>
                        <a:ext cx="4201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884" extrusionOk="0">
                            <a:moveTo>
                              <a:pt x="336" y="0"/>
                            </a:moveTo>
                            <a:cubicBezTo>
                              <a:pt x="229" y="61"/>
                              <a:pt x="169" y="91"/>
                              <a:pt x="77" y="152"/>
                            </a:cubicBezTo>
                            <a:lnTo>
                              <a:pt x="1" y="701"/>
                            </a:lnTo>
                            <a:cubicBezTo>
                              <a:pt x="77" y="777"/>
                              <a:pt x="123" y="823"/>
                              <a:pt x="199" y="884"/>
                            </a:cubicBezTo>
                            <a:lnTo>
                              <a:pt x="1022" y="884"/>
                            </a:lnTo>
                            <a:cubicBezTo>
                              <a:pt x="1144" y="808"/>
                              <a:pt x="1189" y="762"/>
                              <a:pt x="1296" y="701"/>
                            </a:cubicBezTo>
                            <a:lnTo>
                              <a:pt x="1372" y="152"/>
                            </a:lnTo>
                            <a:cubicBezTo>
                              <a:pt x="1266" y="91"/>
                              <a:pt x="1235" y="61"/>
                              <a:pt x="112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5" name="Google Shape;2195;p42"/>
                      <p:cNvSpPr/>
                      <p:nvPr/>
                    </p:nvSpPr>
                    <p:spPr>
                      <a:xfrm>
                        <a:off x="2188683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35" y="0"/>
                            </a:moveTo>
                            <a:cubicBezTo>
                              <a:pt x="229" y="61"/>
                              <a:pt x="168" y="91"/>
                              <a:pt x="76" y="152"/>
                            </a:cubicBezTo>
                            <a:lnTo>
                              <a:pt x="0" y="701"/>
                            </a:lnTo>
                            <a:cubicBezTo>
                              <a:pt x="76" y="777"/>
                              <a:pt x="137" y="823"/>
                              <a:pt x="214" y="884"/>
                            </a:cubicBezTo>
                            <a:lnTo>
                              <a:pt x="1021" y="884"/>
                            </a:lnTo>
                            <a:cubicBezTo>
                              <a:pt x="1143" y="808"/>
                              <a:pt x="1204" y="762"/>
                              <a:pt x="1295" y="701"/>
                            </a:cubicBezTo>
                            <a:lnTo>
                              <a:pt x="1356" y="152"/>
                            </a:lnTo>
                            <a:cubicBezTo>
                              <a:pt x="1280" y="91"/>
                              <a:pt x="1219" y="61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6" name="Google Shape;2196;p42"/>
                      <p:cNvSpPr/>
                      <p:nvPr/>
                    </p:nvSpPr>
                    <p:spPr>
                      <a:xfrm>
                        <a:off x="2228769" y="222482"/>
                        <a:ext cx="41524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884" extrusionOk="0">
                            <a:moveTo>
                              <a:pt x="305" y="0"/>
                            </a:moveTo>
                            <a:cubicBezTo>
                              <a:pt x="214" y="61"/>
                              <a:pt x="153" y="91"/>
                              <a:pt x="61" y="152"/>
                            </a:cubicBezTo>
                            <a:lnTo>
                              <a:pt x="1" y="701"/>
                            </a:lnTo>
                            <a:cubicBezTo>
                              <a:pt x="92" y="777"/>
                              <a:pt x="153" y="823"/>
                              <a:pt x="229" y="884"/>
                            </a:cubicBezTo>
                            <a:lnTo>
                              <a:pt x="1052" y="884"/>
                            </a:lnTo>
                            <a:cubicBezTo>
                              <a:pt x="1143" y="808"/>
                              <a:pt x="1204" y="762"/>
                              <a:pt x="1296" y="701"/>
                            </a:cubicBezTo>
                            <a:lnTo>
                              <a:pt x="1357" y="152"/>
                            </a:lnTo>
                            <a:cubicBezTo>
                              <a:pt x="1265" y="91"/>
                              <a:pt x="1219" y="61"/>
                              <a:pt x="111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7" name="Google Shape;2197;p42"/>
                      <p:cNvSpPr/>
                      <p:nvPr/>
                    </p:nvSpPr>
                    <p:spPr>
                      <a:xfrm>
                        <a:off x="2269804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305" y="0"/>
                            </a:moveTo>
                            <a:cubicBezTo>
                              <a:pt x="198" y="61"/>
                              <a:pt x="153" y="91"/>
                              <a:pt x="46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34" y="91"/>
                              <a:pt x="1173" y="61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8" name="Google Shape;2198;p42"/>
                      <p:cNvSpPr/>
                      <p:nvPr/>
                    </p:nvSpPr>
                    <p:spPr>
                      <a:xfrm>
                        <a:off x="2309431" y="222482"/>
                        <a:ext cx="40576" cy="270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884" extrusionOk="0">
                            <a:moveTo>
                              <a:pt x="275" y="0"/>
                            </a:moveTo>
                            <a:cubicBezTo>
                              <a:pt x="183" y="61"/>
                              <a:pt x="122" y="91"/>
                              <a:pt x="31" y="152"/>
                            </a:cubicBezTo>
                            <a:lnTo>
                              <a:pt x="0" y="701"/>
                            </a:lnTo>
                            <a:cubicBezTo>
                              <a:pt x="92" y="777"/>
                              <a:pt x="122" y="823"/>
                              <a:pt x="229" y="884"/>
                            </a:cubicBezTo>
                            <a:lnTo>
                              <a:pt x="1036" y="884"/>
                            </a:lnTo>
                            <a:cubicBezTo>
                              <a:pt x="1143" y="808"/>
                              <a:pt x="1189" y="762"/>
                              <a:pt x="1295" y="701"/>
                            </a:cubicBezTo>
                            <a:lnTo>
                              <a:pt x="1326" y="152"/>
                            </a:lnTo>
                            <a:cubicBezTo>
                              <a:pt x="1250" y="91"/>
                              <a:pt x="1189" y="61"/>
                              <a:pt x="108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9" name="Google Shape;2199;p42"/>
                      <p:cNvSpPr/>
                      <p:nvPr/>
                    </p:nvSpPr>
                    <p:spPr>
                      <a:xfrm>
                        <a:off x="2102881" y="249961"/>
                        <a:ext cx="4247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6" extrusionOk="0">
                            <a:moveTo>
                              <a:pt x="366" y="1"/>
                            </a:moveTo>
                            <a:cubicBezTo>
                              <a:pt x="260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37" y="915"/>
                            </a:lnTo>
                            <a:cubicBezTo>
                              <a:pt x="1128" y="839"/>
                              <a:pt x="1204" y="793"/>
                              <a:pt x="1296" y="748"/>
                            </a:cubicBezTo>
                            <a:lnTo>
                              <a:pt x="1387" y="169"/>
                            </a:lnTo>
                            <a:cubicBezTo>
                              <a:pt x="1311" y="92"/>
                              <a:pt x="1281" y="62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0" name="Google Shape;2200;p42"/>
                      <p:cNvSpPr/>
                      <p:nvPr/>
                    </p:nvSpPr>
                    <p:spPr>
                      <a:xfrm>
                        <a:off x="2144374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66" y="1"/>
                            </a:moveTo>
                            <a:cubicBezTo>
                              <a:pt x="245" y="77"/>
                              <a:pt x="184" y="108"/>
                              <a:pt x="92" y="169"/>
                            </a:cubicBezTo>
                            <a:lnTo>
                              <a:pt x="1" y="748"/>
                            </a:lnTo>
                            <a:cubicBezTo>
                              <a:pt x="77" y="824"/>
                              <a:pt x="138" y="854"/>
                              <a:pt x="214" y="915"/>
                            </a:cubicBezTo>
                            <a:lnTo>
                              <a:pt x="1022" y="915"/>
                            </a:lnTo>
                            <a:cubicBezTo>
                              <a:pt x="1144" y="839"/>
                              <a:pt x="1204" y="793"/>
                              <a:pt x="1296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1" name="Google Shape;2201;p42"/>
                      <p:cNvSpPr/>
                      <p:nvPr/>
                    </p:nvSpPr>
                    <p:spPr>
                      <a:xfrm>
                        <a:off x="2184950" y="249961"/>
                        <a:ext cx="41983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6" extrusionOk="0">
                            <a:moveTo>
                              <a:pt x="351" y="1"/>
                            </a:moveTo>
                            <a:cubicBezTo>
                              <a:pt x="229" y="77"/>
                              <a:pt x="183" y="108"/>
                              <a:pt x="77" y="169"/>
                            </a:cubicBezTo>
                            <a:lnTo>
                              <a:pt x="0" y="748"/>
                            </a:lnTo>
                            <a:cubicBezTo>
                              <a:pt x="77" y="824"/>
                              <a:pt x="137" y="854"/>
                              <a:pt x="214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72" y="169"/>
                            </a:lnTo>
                            <a:cubicBezTo>
                              <a:pt x="1280" y="92"/>
                              <a:pt x="1250" y="62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2" name="Google Shape;2202;p42"/>
                      <p:cNvSpPr/>
                      <p:nvPr/>
                    </p:nvSpPr>
                    <p:spPr>
                      <a:xfrm>
                        <a:off x="2225495" y="249961"/>
                        <a:ext cx="42014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3" h="916" extrusionOk="0">
                            <a:moveTo>
                              <a:pt x="321" y="1"/>
                            </a:moveTo>
                            <a:cubicBezTo>
                              <a:pt x="199" y="77"/>
                              <a:pt x="153" y="108"/>
                              <a:pt x="47" y="169"/>
                            </a:cubicBezTo>
                            <a:lnTo>
                              <a:pt x="1" y="748"/>
                            </a:lnTo>
                            <a:cubicBezTo>
                              <a:pt x="92" y="824"/>
                              <a:pt x="123" y="854"/>
                              <a:pt x="229" y="915"/>
                            </a:cubicBezTo>
                            <a:lnTo>
                              <a:pt x="1037" y="915"/>
                            </a:lnTo>
                            <a:cubicBezTo>
                              <a:pt x="1159" y="839"/>
                              <a:pt x="1220" y="793"/>
                              <a:pt x="1311" y="748"/>
                            </a:cubicBezTo>
                            <a:lnTo>
                              <a:pt x="1372" y="169"/>
                            </a:lnTo>
                            <a:cubicBezTo>
                              <a:pt x="1296" y="92"/>
                              <a:pt x="1235" y="62"/>
                              <a:pt x="114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3" name="Google Shape;2203;p42"/>
                      <p:cNvSpPr/>
                      <p:nvPr/>
                    </p:nvSpPr>
                    <p:spPr>
                      <a:xfrm>
                        <a:off x="2267478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305" y="1"/>
                            </a:moveTo>
                            <a:cubicBezTo>
                              <a:pt x="198" y="77"/>
                              <a:pt x="152" y="108"/>
                              <a:pt x="46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22" y="854"/>
                              <a:pt x="229" y="915"/>
                            </a:cubicBezTo>
                            <a:lnTo>
                              <a:pt x="1036" y="915"/>
                            </a:lnTo>
                            <a:cubicBezTo>
                              <a:pt x="1143" y="839"/>
                              <a:pt x="1189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4" y="92"/>
                              <a:pt x="1173" y="62"/>
                              <a:pt x="111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4" name="Google Shape;2204;p42"/>
                      <p:cNvSpPr/>
                      <p:nvPr/>
                    </p:nvSpPr>
                    <p:spPr>
                      <a:xfrm>
                        <a:off x="2307564" y="249961"/>
                        <a:ext cx="40576" cy="28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26" h="916" extrusionOk="0">
                            <a:moveTo>
                              <a:pt x="290" y="1"/>
                            </a:moveTo>
                            <a:cubicBezTo>
                              <a:pt x="183" y="77"/>
                              <a:pt x="138" y="108"/>
                              <a:pt x="31" y="169"/>
                            </a:cubicBezTo>
                            <a:lnTo>
                              <a:pt x="0" y="748"/>
                            </a:lnTo>
                            <a:cubicBezTo>
                              <a:pt x="92" y="824"/>
                              <a:pt x="138" y="854"/>
                              <a:pt x="229" y="915"/>
                            </a:cubicBezTo>
                            <a:lnTo>
                              <a:pt x="1052" y="915"/>
                            </a:lnTo>
                            <a:cubicBezTo>
                              <a:pt x="1143" y="839"/>
                              <a:pt x="1204" y="793"/>
                              <a:pt x="1295" y="748"/>
                            </a:cubicBezTo>
                            <a:lnTo>
                              <a:pt x="1326" y="169"/>
                            </a:lnTo>
                            <a:cubicBezTo>
                              <a:pt x="1235" y="92"/>
                              <a:pt x="1204" y="62"/>
                              <a:pt x="1097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5" name="Google Shape;2205;p42"/>
                      <p:cNvSpPr/>
                      <p:nvPr/>
                    </p:nvSpPr>
                    <p:spPr>
                      <a:xfrm>
                        <a:off x="2098229" y="277960"/>
                        <a:ext cx="43391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15" extrusionOk="0">
                            <a:moveTo>
                              <a:pt x="366" y="0"/>
                            </a:moveTo>
                            <a:cubicBezTo>
                              <a:pt x="275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417" y="168"/>
                            </a:lnTo>
                            <a:cubicBezTo>
                              <a:pt x="1341" y="107"/>
                              <a:pt x="1280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6" name="Google Shape;2206;p42"/>
                      <p:cNvSpPr/>
                      <p:nvPr/>
                    </p:nvSpPr>
                    <p:spPr>
                      <a:xfrm>
                        <a:off x="2139723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66" y="0"/>
                            </a:moveTo>
                            <a:cubicBezTo>
                              <a:pt x="259" y="76"/>
                              <a:pt x="214" y="107"/>
                              <a:pt x="92" y="168"/>
                            </a:cubicBezTo>
                            <a:lnTo>
                              <a:pt x="0" y="747"/>
                            </a:lnTo>
                            <a:cubicBezTo>
                              <a:pt x="77" y="792"/>
                              <a:pt x="138" y="838"/>
                              <a:pt x="214" y="914"/>
                            </a:cubicBezTo>
                            <a:lnTo>
                              <a:pt x="1052" y="914"/>
                            </a:lnTo>
                            <a:cubicBezTo>
                              <a:pt x="1143" y="838"/>
                              <a:pt x="1204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50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7" name="Google Shape;2207;p42"/>
                      <p:cNvSpPr/>
                      <p:nvPr/>
                    </p:nvSpPr>
                    <p:spPr>
                      <a:xfrm>
                        <a:off x="2181217" y="277960"/>
                        <a:ext cx="42442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7" h="915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68" y="107"/>
                              <a:pt x="77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22" y="838"/>
                              <a:pt x="229" y="914"/>
                            </a:cubicBezTo>
                            <a:lnTo>
                              <a:pt x="103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87" y="168"/>
                            </a:lnTo>
                            <a:cubicBezTo>
                              <a:pt x="1296" y="107"/>
                              <a:pt x="1250" y="76"/>
                              <a:pt x="115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8" name="Google Shape;2208;p42"/>
                      <p:cNvSpPr/>
                      <p:nvPr/>
                    </p:nvSpPr>
                    <p:spPr>
                      <a:xfrm>
                        <a:off x="2221762" y="277960"/>
                        <a:ext cx="4247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15" extrusionOk="0">
                            <a:moveTo>
                              <a:pt x="351" y="0"/>
                            </a:moveTo>
                            <a:cubicBezTo>
                              <a:pt x="230" y="76"/>
                              <a:pt x="169" y="107"/>
                              <a:pt x="77" y="168"/>
                            </a:cubicBezTo>
                            <a:lnTo>
                              <a:pt x="1" y="747"/>
                            </a:lnTo>
                            <a:cubicBezTo>
                              <a:pt x="92" y="792"/>
                              <a:pt x="138" y="838"/>
                              <a:pt x="230" y="914"/>
                            </a:cubicBezTo>
                            <a:lnTo>
                              <a:pt x="1068" y="914"/>
                            </a:lnTo>
                            <a:cubicBezTo>
                              <a:pt x="1189" y="838"/>
                              <a:pt x="1235" y="823"/>
                              <a:pt x="1342" y="747"/>
                            </a:cubicBezTo>
                            <a:lnTo>
                              <a:pt x="1387" y="168"/>
                            </a:lnTo>
                            <a:cubicBezTo>
                              <a:pt x="1311" y="107"/>
                              <a:pt x="1266" y="76"/>
                              <a:pt x="115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09" name="Google Shape;2209;p42"/>
                      <p:cNvSpPr/>
                      <p:nvPr/>
                    </p:nvSpPr>
                    <p:spPr>
                      <a:xfrm>
                        <a:off x="2263745" y="277960"/>
                        <a:ext cx="41983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15" extrusionOk="0">
                            <a:moveTo>
                              <a:pt x="320" y="0"/>
                            </a:moveTo>
                            <a:cubicBezTo>
                              <a:pt x="214" y="76"/>
                              <a:pt x="153" y="107"/>
                              <a:pt x="6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89" y="838"/>
                              <a:pt x="1234" y="823"/>
                              <a:pt x="1341" y="747"/>
                            </a:cubicBezTo>
                            <a:lnTo>
                              <a:pt x="1371" y="168"/>
                            </a:lnTo>
                            <a:cubicBezTo>
                              <a:pt x="1280" y="107"/>
                              <a:pt x="1219" y="76"/>
                              <a:pt x="114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0" name="Google Shape;2210;p42"/>
                      <p:cNvSpPr/>
                      <p:nvPr/>
                    </p:nvSpPr>
                    <p:spPr>
                      <a:xfrm>
                        <a:off x="2305238" y="277960"/>
                        <a:ext cx="41524" cy="279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7" h="915" extrusionOk="0">
                            <a:moveTo>
                              <a:pt x="290" y="0"/>
                            </a:moveTo>
                            <a:cubicBezTo>
                              <a:pt x="183" y="76"/>
                              <a:pt x="137" y="107"/>
                              <a:pt x="31" y="168"/>
                            </a:cubicBezTo>
                            <a:lnTo>
                              <a:pt x="0" y="747"/>
                            </a:lnTo>
                            <a:cubicBezTo>
                              <a:pt x="92" y="792"/>
                              <a:pt x="137" y="838"/>
                              <a:pt x="229" y="914"/>
                            </a:cubicBezTo>
                            <a:lnTo>
                              <a:pt x="1067" y="914"/>
                            </a:lnTo>
                            <a:cubicBezTo>
                              <a:pt x="1158" y="838"/>
                              <a:pt x="1219" y="823"/>
                              <a:pt x="1311" y="747"/>
                            </a:cubicBezTo>
                            <a:lnTo>
                              <a:pt x="1356" y="168"/>
                            </a:lnTo>
                            <a:cubicBezTo>
                              <a:pt x="1250" y="107"/>
                              <a:pt x="1219" y="76"/>
                              <a:pt x="109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1" name="Google Shape;2211;p42"/>
                      <p:cNvSpPr/>
                      <p:nvPr/>
                    </p:nvSpPr>
                    <p:spPr>
                      <a:xfrm>
                        <a:off x="2093578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4" y="62"/>
                              <a:pt x="213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76" y="823"/>
                              <a:pt x="137" y="869"/>
                              <a:pt x="213" y="945"/>
                            </a:cubicBezTo>
                            <a:lnTo>
                              <a:pt x="1051" y="945"/>
                            </a:lnTo>
                            <a:cubicBezTo>
                              <a:pt x="1143" y="884"/>
                              <a:pt x="1204" y="839"/>
                              <a:pt x="1310" y="763"/>
                            </a:cubicBezTo>
                            <a:lnTo>
                              <a:pt x="1417" y="184"/>
                            </a:lnTo>
                            <a:cubicBezTo>
                              <a:pt x="1341" y="123"/>
                              <a:pt x="1280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2" name="Google Shape;2212;p42"/>
                      <p:cNvSpPr/>
                      <p:nvPr/>
                    </p:nvSpPr>
                    <p:spPr>
                      <a:xfrm>
                        <a:off x="2135531" y="306846"/>
                        <a:ext cx="43391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46" extrusionOk="0">
                            <a:moveTo>
                              <a:pt x="366" y="1"/>
                            </a:moveTo>
                            <a:cubicBezTo>
                              <a:pt x="275" y="62"/>
                              <a:pt x="214" y="107"/>
                              <a:pt x="92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41" y="763"/>
                            </a:cubicBezTo>
                            <a:lnTo>
                              <a:pt x="1417" y="184"/>
                            </a:lnTo>
                            <a:cubicBezTo>
                              <a:pt x="1311" y="123"/>
                              <a:pt x="1265" y="77"/>
                              <a:pt x="120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3" name="Google Shape;2213;p42"/>
                      <p:cNvSpPr/>
                      <p:nvPr/>
                    </p:nvSpPr>
                    <p:spPr>
                      <a:xfrm>
                        <a:off x="2177024" y="306846"/>
                        <a:ext cx="42932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946" extrusionOk="0">
                            <a:moveTo>
                              <a:pt x="336" y="1"/>
                            </a:moveTo>
                            <a:cubicBezTo>
                              <a:pt x="244" y="62"/>
                              <a:pt x="183" y="107"/>
                              <a:pt x="77" y="184"/>
                            </a:cubicBezTo>
                            <a:lnTo>
                              <a:pt x="0" y="763"/>
                            </a:lnTo>
                            <a:cubicBezTo>
                              <a:pt x="92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58" y="884"/>
                              <a:pt x="1219" y="839"/>
                              <a:pt x="1326" y="763"/>
                            </a:cubicBezTo>
                            <a:lnTo>
                              <a:pt x="1402" y="184"/>
                            </a:lnTo>
                            <a:cubicBezTo>
                              <a:pt x="1311" y="123"/>
                              <a:pt x="128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4" name="Google Shape;2214;p42"/>
                      <p:cNvSpPr/>
                      <p:nvPr/>
                    </p:nvSpPr>
                    <p:spPr>
                      <a:xfrm>
                        <a:off x="2218977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68" y="107"/>
                              <a:pt x="77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311" y="123"/>
                              <a:pt x="1250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5" name="Google Shape;2215;p42"/>
                      <p:cNvSpPr/>
                      <p:nvPr/>
                    </p:nvSpPr>
                    <p:spPr>
                      <a:xfrm>
                        <a:off x="2260930" y="306846"/>
                        <a:ext cx="4247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4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107"/>
                              <a:pt x="62" y="184"/>
                            </a:cubicBezTo>
                            <a:lnTo>
                              <a:pt x="1" y="763"/>
                            </a:lnTo>
                            <a:cubicBezTo>
                              <a:pt x="92" y="823"/>
                              <a:pt x="138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4" y="884"/>
                              <a:pt x="1235" y="839"/>
                              <a:pt x="1326" y="763"/>
                            </a:cubicBezTo>
                            <a:lnTo>
                              <a:pt x="1387" y="184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6" name="Google Shape;2216;p42"/>
                      <p:cNvSpPr/>
                      <p:nvPr/>
                    </p:nvSpPr>
                    <p:spPr>
                      <a:xfrm>
                        <a:off x="2302913" y="306846"/>
                        <a:ext cx="41983" cy="289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72" h="946" extrusionOk="0">
                            <a:moveTo>
                              <a:pt x="320" y="1"/>
                            </a:moveTo>
                            <a:cubicBezTo>
                              <a:pt x="213" y="62"/>
                              <a:pt x="152" y="107"/>
                              <a:pt x="61" y="184"/>
                            </a:cubicBezTo>
                            <a:lnTo>
                              <a:pt x="0" y="763"/>
                            </a:lnTo>
                            <a:cubicBezTo>
                              <a:pt x="91" y="823"/>
                              <a:pt x="137" y="869"/>
                              <a:pt x="229" y="945"/>
                            </a:cubicBezTo>
                            <a:lnTo>
                              <a:pt x="1067" y="945"/>
                            </a:lnTo>
                            <a:cubicBezTo>
                              <a:pt x="1173" y="884"/>
                              <a:pt x="1234" y="839"/>
                              <a:pt x="1326" y="763"/>
                            </a:cubicBezTo>
                            <a:lnTo>
                              <a:pt x="1371" y="184"/>
                            </a:lnTo>
                            <a:cubicBezTo>
                              <a:pt x="1280" y="123"/>
                              <a:pt x="1219" y="77"/>
                              <a:pt x="115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7" name="Google Shape;2217;p42"/>
                      <p:cNvSpPr/>
                      <p:nvPr/>
                    </p:nvSpPr>
                    <p:spPr>
                      <a:xfrm>
                        <a:off x="2087978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96" y="1"/>
                            </a:moveTo>
                            <a:cubicBezTo>
                              <a:pt x="275" y="62"/>
                              <a:pt x="229" y="92"/>
                              <a:pt x="107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22" y="900"/>
                              <a:pt x="229" y="976"/>
                            </a:cubicBezTo>
                            <a:lnTo>
                              <a:pt x="1052" y="976"/>
                            </a:lnTo>
                            <a:lnTo>
                              <a:pt x="1341" y="778"/>
                            </a:lnTo>
                            <a:lnTo>
                              <a:pt x="1432" y="168"/>
                            </a:lnTo>
                            <a:cubicBezTo>
                              <a:pt x="1372" y="123"/>
                              <a:pt x="1311" y="77"/>
                              <a:pt x="123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8" name="Google Shape;2218;p42"/>
                      <p:cNvSpPr/>
                      <p:nvPr/>
                    </p:nvSpPr>
                    <p:spPr>
                      <a:xfrm>
                        <a:off x="2130849" y="336681"/>
                        <a:ext cx="4388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4" h="976" extrusionOk="0">
                            <a:moveTo>
                              <a:pt x="367" y="1"/>
                            </a:moveTo>
                            <a:cubicBezTo>
                              <a:pt x="275" y="62"/>
                              <a:pt x="214" y="92"/>
                              <a:pt x="92" y="168"/>
                            </a:cubicBezTo>
                            <a:lnTo>
                              <a:pt x="1" y="778"/>
                            </a:lnTo>
                            <a:cubicBezTo>
                              <a:pt x="92" y="854"/>
                              <a:pt x="138" y="900"/>
                              <a:pt x="230" y="976"/>
                            </a:cubicBezTo>
                            <a:lnTo>
                              <a:pt x="1083" y="976"/>
                            </a:lnTo>
                            <a:cubicBezTo>
                              <a:pt x="1189" y="900"/>
                              <a:pt x="1235" y="854"/>
                              <a:pt x="1357" y="778"/>
                            </a:cubicBezTo>
                            <a:lnTo>
                              <a:pt x="1433" y="168"/>
                            </a:lnTo>
                            <a:cubicBezTo>
                              <a:pt x="1342" y="123"/>
                              <a:pt x="1281" y="77"/>
                              <a:pt x="120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19" name="Google Shape;2219;p42"/>
                      <p:cNvSpPr/>
                      <p:nvPr/>
                    </p:nvSpPr>
                    <p:spPr>
                      <a:xfrm>
                        <a:off x="2172832" y="336681"/>
                        <a:ext cx="43850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33" h="976" extrusionOk="0">
                            <a:moveTo>
                              <a:pt x="351" y="1"/>
                            </a:moveTo>
                            <a:cubicBezTo>
                              <a:pt x="244" y="62"/>
                              <a:pt x="198" y="92"/>
                              <a:pt x="76" y="168"/>
                            </a:cubicBezTo>
                            <a:lnTo>
                              <a:pt x="0" y="778"/>
                            </a:lnTo>
                            <a:cubicBezTo>
                              <a:pt x="92" y="854"/>
                              <a:pt x="137" y="900"/>
                              <a:pt x="229" y="976"/>
                            </a:cubicBezTo>
                            <a:lnTo>
                              <a:pt x="1082" y="976"/>
                            </a:lnTo>
                            <a:cubicBezTo>
                              <a:pt x="1189" y="900"/>
                              <a:pt x="1234" y="854"/>
                              <a:pt x="1356" y="778"/>
                            </a:cubicBezTo>
                            <a:lnTo>
                              <a:pt x="1432" y="168"/>
                            </a:lnTo>
                            <a:cubicBezTo>
                              <a:pt x="1341" y="123"/>
                              <a:pt x="1295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0" name="Google Shape;2220;p42"/>
                      <p:cNvSpPr/>
                      <p:nvPr/>
                    </p:nvSpPr>
                    <p:spPr>
                      <a:xfrm>
                        <a:off x="2215244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51" y="1"/>
                            </a:moveTo>
                            <a:cubicBezTo>
                              <a:pt x="260" y="62"/>
                              <a:pt x="199" y="92"/>
                              <a:pt x="77" y="168"/>
                            </a:cubicBezTo>
                            <a:lnTo>
                              <a:pt x="1" y="778"/>
                            </a:lnTo>
                            <a:cubicBezTo>
                              <a:pt x="107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50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26" y="123"/>
                              <a:pt x="1281" y="77"/>
                              <a:pt x="118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1" name="Google Shape;2221;p42"/>
                      <p:cNvSpPr/>
                      <p:nvPr/>
                    </p:nvSpPr>
                    <p:spPr>
                      <a:xfrm>
                        <a:off x="2257196" y="336681"/>
                        <a:ext cx="43391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976" extrusionOk="0">
                            <a:moveTo>
                              <a:pt x="336" y="1"/>
                            </a:moveTo>
                            <a:cubicBezTo>
                              <a:pt x="229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108" y="854"/>
                              <a:pt x="138" y="900"/>
                              <a:pt x="229" y="976"/>
                            </a:cubicBezTo>
                            <a:lnTo>
                              <a:pt x="1098" y="976"/>
                            </a:lnTo>
                            <a:cubicBezTo>
                              <a:pt x="1189" y="900"/>
                              <a:pt x="1266" y="854"/>
                              <a:pt x="1357" y="778"/>
                            </a:cubicBezTo>
                            <a:lnTo>
                              <a:pt x="1418" y="168"/>
                            </a:lnTo>
                            <a:cubicBezTo>
                              <a:pt x="1342" y="123"/>
                              <a:pt x="1281" y="77"/>
                              <a:pt x="11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2" name="Google Shape;2222;p42"/>
                      <p:cNvSpPr/>
                      <p:nvPr/>
                    </p:nvSpPr>
                    <p:spPr>
                      <a:xfrm>
                        <a:off x="2300557" y="336681"/>
                        <a:ext cx="42473" cy="2986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8" h="976" extrusionOk="0">
                            <a:moveTo>
                              <a:pt x="321" y="1"/>
                            </a:moveTo>
                            <a:cubicBezTo>
                              <a:pt x="214" y="62"/>
                              <a:pt x="153" y="92"/>
                              <a:pt x="62" y="168"/>
                            </a:cubicBezTo>
                            <a:lnTo>
                              <a:pt x="1" y="778"/>
                            </a:lnTo>
                            <a:cubicBezTo>
                              <a:pt x="77" y="854"/>
                              <a:pt x="138" y="900"/>
                              <a:pt x="229" y="976"/>
                            </a:cubicBezTo>
                            <a:lnTo>
                              <a:pt x="1083" y="976"/>
                            </a:lnTo>
                            <a:cubicBezTo>
                              <a:pt x="1205" y="900"/>
                              <a:pt x="1250" y="854"/>
                              <a:pt x="1357" y="778"/>
                            </a:cubicBezTo>
                            <a:lnTo>
                              <a:pt x="1387" y="168"/>
                            </a:lnTo>
                            <a:cubicBezTo>
                              <a:pt x="1296" y="123"/>
                              <a:pt x="1235" y="77"/>
                              <a:pt x="115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3" name="Google Shape;2223;p42"/>
                      <p:cNvSpPr/>
                      <p:nvPr/>
                    </p:nvSpPr>
                    <p:spPr>
                      <a:xfrm>
                        <a:off x="2082379" y="367006"/>
                        <a:ext cx="45257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06" extrusionOk="0">
                            <a:moveTo>
                              <a:pt x="412" y="0"/>
                            </a:moveTo>
                            <a:lnTo>
                              <a:pt x="122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8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2" y="823"/>
                            </a:lnTo>
                            <a:lnTo>
                              <a:pt x="1478" y="198"/>
                            </a:lnTo>
                            <a:cubicBezTo>
                              <a:pt x="1402" y="122"/>
                              <a:pt x="1341" y="76"/>
                              <a:pt x="126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4" name="Google Shape;2224;p42"/>
                      <p:cNvSpPr/>
                      <p:nvPr/>
                    </p:nvSpPr>
                    <p:spPr>
                      <a:xfrm>
                        <a:off x="2125280" y="367006"/>
                        <a:ext cx="44768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63" h="1006" extrusionOk="0">
                            <a:moveTo>
                              <a:pt x="381" y="0"/>
                            </a:moveTo>
                            <a:lnTo>
                              <a:pt x="92" y="198"/>
                            </a:lnTo>
                            <a:lnTo>
                              <a:pt x="0" y="823"/>
                            </a:lnTo>
                            <a:cubicBezTo>
                              <a:pt x="92" y="899"/>
                              <a:pt x="122" y="930"/>
                              <a:pt x="213" y="1006"/>
                            </a:cubicBezTo>
                            <a:lnTo>
                              <a:pt x="1082" y="1006"/>
                            </a:lnTo>
                            <a:lnTo>
                              <a:pt x="1371" y="823"/>
                            </a:lnTo>
                            <a:lnTo>
                              <a:pt x="1463" y="198"/>
                            </a:lnTo>
                            <a:cubicBezTo>
                              <a:pt x="1387" y="122"/>
                              <a:pt x="1326" y="76"/>
                              <a:pt x="123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5" name="Google Shape;2225;p42"/>
                      <p:cNvSpPr/>
                      <p:nvPr/>
                    </p:nvSpPr>
                    <p:spPr>
                      <a:xfrm>
                        <a:off x="2168640" y="367006"/>
                        <a:ext cx="44309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06" extrusionOk="0">
                            <a:moveTo>
                              <a:pt x="366" y="0"/>
                            </a:moveTo>
                            <a:lnTo>
                              <a:pt x="76" y="198"/>
                            </a:lnTo>
                            <a:lnTo>
                              <a:pt x="0" y="823"/>
                            </a:lnTo>
                            <a:cubicBezTo>
                              <a:pt x="107" y="899"/>
                              <a:pt x="137" y="930"/>
                              <a:pt x="229" y="1006"/>
                            </a:cubicBezTo>
                            <a:lnTo>
                              <a:pt x="1097" y="1006"/>
                            </a:lnTo>
                            <a:lnTo>
                              <a:pt x="1371" y="823"/>
                            </a:lnTo>
                            <a:lnTo>
                              <a:pt x="1448" y="198"/>
                            </a:lnTo>
                            <a:cubicBezTo>
                              <a:pt x="1356" y="122"/>
                              <a:pt x="1295" y="76"/>
                              <a:pt x="121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6" name="Google Shape;2226;p42"/>
                      <p:cNvSpPr/>
                      <p:nvPr/>
                    </p:nvSpPr>
                    <p:spPr>
                      <a:xfrm>
                        <a:off x="2212459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51" y="0"/>
                            </a:moveTo>
                            <a:cubicBezTo>
                              <a:pt x="244" y="76"/>
                              <a:pt x="198" y="122"/>
                              <a:pt x="7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37" y="930"/>
                              <a:pt x="229" y="1006"/>
                            </a:cubicBezTo>
                            <a:lnTo>
                              <a:pt x="1082" y="1006"/>
                            </a:lnTo>
                            <a:cubicBezTo>
                              <a:pt x="1189" y="930"/>
                              <a:pt x="1234" y="899"/>
                              <a:pt x="1356" y="823"/>
                            </a:cubicBezTo>
                            <a:lnTo>
                              <a:pt x="1417" y="198"/>
                            </a:lnTo>
                            <a:cubicBezTo>
                              <a:pt x="1311" y="122"/>
                              <a:pt x="1265" y="76"/>
                              <a:pt x="120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7" name="Google Shape;2227;p42"/>
                      <p:cNvSpPr/>
                      <p:nvPr/>
                    </p:nvSpPr>
                    <p:spPr>
                      <a:xfrm>
                        <a:off x="2254871" y="367006"/>
                        <a:ext cx="43391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06" extrusionOk="0">
                            <a:moveTo>
                              <a:pt x="336" y="0"/>
                            </a:moveTo>
                            <a:cubicBezTo>
                              <a:pt x="229" y="76"/>
                              <a:pt x="184" y="122"/>
                              <a:pt x="62" y="198"/>
                            </a:cubicBezTo>
                            <a:lnTo>
                              <a:pt x="1" y="823"/>
                            </a:lnTo>
                            <a:cubicBezTo>
                              <a:pt x="77" y="899"/>
                              <a:pt x="138" y="930"/>
                              <a:pt x="229" y="1006"/>
                            </a:cubicBezTo>
                            <a:lnTo>
                              <a:pt x="1098" y="1006"/>
                            </a:lnTo>
                            <a:cubicBezTo>
                              <a:pt x="1189" y="930"/>
                              <a:pt x="1235" y="899"/>
                              <a:pt x="1357" y="823"/>
                            </a:cubicBezTo>
                            <a:lnTo>
                              <a:pt x="1418" y="198"/>
                            </a:lnTo>
                            <a:cubicBezTo>
                              <a:pt x="1326" y="122"/>
                              <a:pt x="1281" y="76"/>
                              <a:pt x="118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8" name="Google Shape;2228;p42"/>
                      <p:cNvSpPr/>
                      <p:nvPr/>
                    </p:nvSpPr>
                    <p:spPr>
                      <a:xfrm>
                        <a:off x="2297772" y="367006"/>
                        <a:ext cx="42932" cy="30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3" h="1006" extrusionOk="0">
                            <a:moveTo>
                              <a:pt x="320" y="0"/>
                            </a:moveTo>
                            <a:cubicBezTo>
                              <a:pt x="229" y="76"/>
                              <a:pt x="153" y="122"/>
                              <a:pt x="46" y="198"/>
                            </a:cubicBezTo>
                            <a:lnTo>
                              <a:pt x="0" y="823"/>
                            </a:lnTo>
                            <a:cubicBezTo>
                              <a:pt x="92" y="899"/>
                              <a:pt x="153" y="930"/>
                              <a:pt x="244" y="1006"/>
                            </a:cubicBezTo>
                            <a:lnTo>
                              <a:pt x="1097" y="1006"/>
                            </a:lnTo>
                            <a:cubicBezTo>
                              <a:pt x="1189" y="930"/>
                              <a:pt x="1265" y="899"/>
                              <a:pt x="1372" y="823"/>
                            </a:cubicBezTo>
                            <a:lnTo>
                              <a:pt x="1402" y="198"/>
                            </a:lnTo>
                            <a:cubicBezTo>
                              <a:pt x="1311" y="122"/>
                              <a:pt x="1265" y="76"/>
                              <a:pt x="117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29" name="Google Shape;2229;p42"/>
                      <p:cNvSpPr/>
                      <p:nvPr/>
                    </p:nvSpPr>
                    <p:spPr>
                      <a:xfrm>
                        <a:off x="2077238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97" y="1"/>
                            </a:moveTo>
                            <a:lnTo>
                              <a:pt x="123" y="199"/>
                            </a:lnTo>
                            <a:lnTo>
                              <a:pt x="1" y="854"/>
                            </a:lnTo>
                            <a:cubicBezTo>
                              <a:pt x="92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387" y="854"/>
                            </a:lnTo>
                            <a:lnTo>
                              <a:pt x="1494" y="199"/>
                            </a:lnTo>
                            <a:cubicBezTo>
                              <a:pt x="1387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0" name="Google Shape;2230;p42"/>
                      <p:cNvSpPr/>
                      <p:nvPr/>
                    </p:nvSpPr>
                    <p:spPr>
                      <a:xfrm>
                        <a:off x="2120139" y="398218"/>
                        <a:ext cx="45716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94" h="1038" extrusionOk="0">
                            <a:moveTo>
                              <a:pt x="381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94" y="199"/>
                            </a:lnTo>
                            <a:cubicBezTo>
                              <a:pt x="1402" y="123"/>
                              <a:pt x="1357" y="92"/>
                              <a:pt x="12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1" name="Google Shape;2231;p42"/>
                      <p:cNvSpPr/>
                      <p:nvPr/>
                    </p:nvSpPr>
                    <p:spPr>
                      <a:xfrm>
                        <a:off x="2163958" y="398218"/>
                        <a:ext cx="45257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9" h="1038" extrusionOk="0">
                            <a:moveTo>
                              <a:pt x="382" y="1"/>
                            </a:moveTo>
                            <a:lnTo>
                              <a:pt x="107" y="199"/>
                            </a:lnTo>
                            <a:lnTo>
                              <a:pt x="1" y="854"/>
                            </a:lnTo>
                            <a:cubicBezTo>
                              <a:pt x="107" y="930"/>
                              <a:pt x="138" y="961"/>
                              <a:pt x="229" y="1037"/>
                            </a:cubicBezTo>
                            <a:lnTo>
                              <a:pt x="1113" y="1037"/>
                            </a:lnTo>
                            <a:lnTo>
                              <a:pt x="1402" y="854"/>
                            </a:lnTo>
                            <a:lnTo>
                              <a:pt x="1479" y="199"/>
                            </a:lnTo>
                            <a:cubicBezTo>
                              <a:pt x="1372" y="123"/>
                              <a:pt x="1342" y="92"/>
                              <a:pt x="126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2" name="Google Shape;2232;p42"/>
                      <p:cNvSpPr/>
                      <p:nvPr/>
                    </p:nvSpPr>
                    <p:spPr>
                      <a:xfrm>
                        <a:off x="220826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66" y="1"/>
                            </a:moveTo>
                            <a:lnTo>
                              <a:pt x="76" y="199"/>
                            </a:lnTo>
                            <a:lnTo>
                              <a:pt x="0" y="854"/>
                            </a:lnTo>
                            <a:cubicBezTo>
                              <a:pt x="76" y="930"/>
                              <a:pt x="137" y="961"/>
                              <a:pt x="229" y="1037"/>
                            </a:cubicBezTo>
                            <a:lnTo>
                              <a:pt x="1112" y="1037"/>
                            </a:lnTo>
                            <a:lnTo>
                              <a:pt x="1402" y="854"/>
                            </a:ln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21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3" name="Google Shape;2233;p42"/>
                      <p:cNvSpPr/>
                      <p:nvPr/>
                    </p:nvSpPr>
                    <p:spPr>
                      <a:xfrm>
                        <a:off x="2251627" y="398218"/>
                        <a:ext cx="44309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4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61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2" y="961"/>
                              <a:pt x="244" y="1037"/>
                            </a:cubicBezTo>
                            <a:lnTo>
                              <a:pt x="1128" y="1037"/>
                            </a:lnTo>
                            <a:cubicBezTo>
                              <a:pt x="1219" y="961"/>
                              <a:pt x="1280" y="930"/>
                              <a:pt x="1387" y="854"/>
                            </a:cubicBezTo>
                            <a:lnTo>
                              <a:pt x="1448" y="199"/>
                            </a:lnTo>
                            <a:cubicBezTo>
                              <a:pt x="1356" y="123"/>
                              <a:pt x="129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34" name="Google Shape;2234;p42"/>
                      <p:cNvSpPr/>
                      <p:nvPr/>
                    </p:nvSpPr>
                    <p:spPr>
                      <a:xfrm>
                        <a:off x="2295446" y="398218"/>
                        <a:ext cx="43391" cy="317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8" h="1038" extrusionOk="0">
                            <a:moveTo>
                              <a:pt x="320" y="1"/>
                            </a:moveTo>
                            <a:cubicBezTo>
                              <a:pt x="229" y="92"/>
                              <a:pt x="168" y="123"/>
                              <a:pt x="46" y="199"/>
                            </a:cubicBezTo>
                            <a:lnTo>
                              <a:pt x="0" y="854"/>
                            </a:lnTo>
                            <a:cubicBezTo>
                              <a:pt x="92" y="930"/>
                              <a:pt x="153" y="961"/>
                              <a:pt x="244" y="1037"/>
                            </a:cubicBezTo>
                            <a:lnTo>
                              <a:pt x="1112" y="1037"/>
                            </a:lnTo>
                            <a:cubicBezTo>
                              <a:pt x="1219" y="961"/>
                              <a:pt x="1265" y="930"/>
                              <a:pt x="1387" y="854"/>
                            </a:cubicBezTo>
                            <a:lnTo>
                              <a:pt x="1417" y="199"/>
                            </a:lnTo>
                            <a:cubicBezTo>
                              <a:pt x="1326" y="123"/>
                              <a:pt x="1265" y="92"/>
                              <a:pt x="11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35" name="Google Shape;2235;p42"/>
                    <p:cNvSpPr/>
                    <p:nvPr/>
                  </p:nvSpPr>
                  <p:spPr>
                    <a:xfrm>
                      <a:off x="2368642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90" y="1"/>
                          </a:moveTo>
                          <a:cubicBezTo>
                            <a:pt x="198" y="46"/>
                            <a:pt x="137" y="92"/>
                            <a:pt x="4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19" y="92"/>
                            <a:pt x="1158" y="46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6" name="Google Shape;2236;p42"/>
                    <p:cNvSpPr/>
                    <p:nvPr/>
                  </p:nvSpPr>
                  <p:spPr>
                    <a:xfrm>
                      <a:off x="2408269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75" y="1"/>
                          </a:moveTo>
                          <a:cubicBezTo>
                            <a:pt x="168" y="46"/>
                            <a:pt x="122" y="92"/>
                            <a:pt x="16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37" y="778"/>
                            <a:pt x="229" y="839"/>
                          </a:cubicBezTo>
                          <a:lnTo>
                            <a:pt x="1036" y="839"/>
                          </a:lnTo>
                          <a:cubicBezTo>
                            <a:pt x="1128" y="778"/>
                            <a:pt x="1189" y="732"/>
                            <a:pt x="1280" y="686"/>
                          </a:cubicBezTo>
                          <a:lnTo>
                            <a:pt x="1295" y="153"/>
                          </a:lnTo>
                          <a:cubicBezTo>
                            <a:pt x="1204" y="92"/>
                            <a:pt x="1158" y="46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7" name="Google Shape;2237;p42"/>
                    <p:cNvSpPr/>
                    <p:nvPr/>
                  </p:nvSpPr>
                  <p:spPr>
                    <a:xfrm>
                      <a:off x="2449303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44" y="1"/>
                          </a:moveTo>
                          <a:cubicBezTo>
                            <a:pt x="168" y="46"/>
                            <a:pt x="107" y="92"/>
                            <a:pt x="15" y="153"/>
                          </a:cubicBezTo>
                          <a:lnTo>
                            <a:pt x="0" y="686"/>
                          </a:lnTo>
                          <a:cubicBezTo>
                            <a:pt x="92" y="732"/>
                            <a:pt x="122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097" y="778"/>
                            <a:pt x="1158" y="732"/>
                            <a:pt x="1249" y="686"/>
                          </a:cubicBezTo>
                          <a:lnTo>
                            <a:pt x="1249" y="153"/>
                          </a:lnTo>
                          <a:cubicBezTo>
                            <a:pt x="1158" y="92"/>
                            <a:pt x="1097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8" name="Google Shape;2238;p42"/>
                    <p:cNvSpPr/>
                    <p:nvPr/>
                  </p:nvSpPr>
                  <p:spPr>
                    <a:xfrm>
                      <a:off x="2489389" y="195890"/>
                      <a:ext cx="38250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0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0" y="153"/>
                          </a:cubicBezTo>
                          <a:lnTo>
                            <a:pt x="0" y="686"/>
                          </a:lnTo>
                          <a:cubicBezTo>
                            <a:pt x="77" y="732"/>
                            <a:pt x="138" y="778"/>
                            <a:pt x="229" y="839"/>
                          </a:cubicBezTo>
                          <a:lnTo>
                            <a:pt x="1021" y="839"/>
                          </a:lnTo>
                          <a:cubicBezTo>
                            <a:pt x="1128" y="778"/>
                            <a:pt x="1158" y="732"/>
                            <a:pt x="1250" y="686"/>
                          </a:cubicBezTo>
                          <a:lnTo>
                            <a:pt x="1235" y="153"/>
                          </a:lnTo>
                          <a:cubicBezTo>
                            <a:pt x="1143" y="92"/>
                            <a:pt x="1082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9" name="Google Shape;2239;p42"/>
                    <p:cNvSpPr/>
                    <p:nvPr/>
                  </p:nvSpPr>
                  <p:spPr>
                    <a:xfrm>
                      <a:off x="2527150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92" y="92"/>
                            <a:pt x="1" y="153"/>
                          </a:cubicBezTo>
                          <a:lnTo>
                            <a:pt x="16" y="686"/>
                          </a:lnTo>
                          <a:cubicBezTo>
                            <a:pt x="122" y="732"/>
                            <a:pt x="168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58" y="778"/>
                            <a:pt x="1204" y="732"/>
                            <a:pt x="1296" y="686"/>
                          </a:cubicBezTo>
                          <a:lnTo>
                            <a:pt x="1280" y="153"/>
                          </a:lnTo>
                          <a:cubicBezTo>
                            <a:pt x="1204" y="92"/>
                            <a:pt x="1143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0" name="Google Shape;2240;p42"/>
                    <p:cNvSpPr/>
                    <p:nvPr/>
                  </p:nvSpPr>
                  <p:spPr>
                    <a:xfrm>
                      <a:off x="2567236" y="195890"/>
                      <a:ext cx="39658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39" extrusionOk="0">
                          <a:moveTo>
                            <a:pt x="229" y="1"/>
                          </a:moveTo>
                          <a:cubicBezTo>
                            <a:pt x="138" y="46"/>
                            <a:pt x="107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4" y="778"/>
                            <a:pt x="275" y="839"/>
                          </a:cubicBezTo>
                          <a:lnTo>
                            <a:pt x="1067" y="839"/>
                          </a:lnTo>
                          <a:cubicBezTo>
                            <a:pt x="1174" y="778"/>
                            <a:pt x="1204" y="732"/>
                            <a:pt x="1296" y="686"/>
                          </a:cubicBezTo>
                          <a:lnTo>
                            <a:pt x="1265" y="153"/>
                          </a:lnTo>
                          <a:cubicBezTo>
                            <a:pt x="1174" y="92"/>
                            <a:pt x="1128" y="46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1" name="Google Shape;2241;p42"/>
                    <p:cNvSpPr/>
                    <p:nvPr/>
                  </p:nvSpPr>
                  <p:spPr>
                    <a:xfrm>
                      <a:off x="2367693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75" y="0"/>
                          </a:moveTo>
                          <a:cubicBezTo>
                            <a:pt x="184" y="61"/>
                            <a:pt x="123" y="91"/>
                            <a:pt x="31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29" y="884"/>
                          </a:cubicBezTo>
                          <a:lnTo>
                            <a:pt x="1037" y="884"/>
                          </a:lnTo>
                          <a:cubicBezTo>
                            <a:pt x="1128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59" y="61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2" name="Google Shape;2242;p42"/>
                    <p:cNvSpPr/>
                    <p:nvPr/>
                  </p:nvSpPr>
                  <p:spPr>
                    <a:xfrm>
                      <a:off x="2407320" y="222482"/>
                      <a:ext cx="4014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84" extrusionOk="0">
                          <a:moveTo>
                            <a:pt x="260" y="0"/>
                          </a:moveTo>
                          <a:cubicBezTo>
                            <a:pt x="168" y="61"/>
                            <a:pt x="108" y="91"/>
                            <a:pt x="16" y="152"/>
                          </a:cubicBezTo>
                          <a:lnTo>
                            <a:pt x="1" y="701"/>
                          </a:lnTo>
                          <a:cubicBezTo>
                            <a:pt x="92" y="777"/>
                            <a:pt x="123" y="823"/>
                            <a:pt x="214" y="884"/>
                          </a:cubicBezTo>
                          <a:lnTo>
                            <a:pt x="1037" y="884"/>
                          </a:lnTo>
                          <a:cubicBezTo>
                            <a:pt x="1144" y="808"/>
                            <a:pt x="1189" y="762"/>
                            <a:pt x="1296" y="701"/>
                          </a:cubicBezTo>
                          <a:lnTo>
                            <a:pt x="1311" y="152"/>
                          </a:lnTo>
                          <a:cubicBezTo>
                            <a:pt x="1220" y="91"/>
                            <a:pt x="1174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3" name="Google Shape;2243;p42"/>
                    <p:cNvSpPr/>
                    <p:nvPr/>
                  </p:nvSpPr>
                  <p:spPr>
                    <a:xfrm>
                      <a:off x="2447896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75" y="0"/>
                          </a:moveTo>
                          <a:cubicBezTo>
                            <a:pt x="168" y="61"/>
                            <a:pt x="122" y="91"/>
                            <a:pt x="16" y="152"/>
                          </a:cubicBezTo>
                          <a:lnTo>
                            <a:pt x="0" y="701"/>
                          </a:lnTo>
                          <a:cubicBezTo>
                            <a:pt x="77" y="777"/>
                            <a:pt x="138" y="823"/>
                            <a:pt x="229" y="884"/>
                          </a:cubicBezTo>
                          <a:lnTo>
                            <a:pt x="1052" y="884"/>
                          </a:lnTo>
                          <a:cubicBezTo>
                            <a:pt x="1143" y="808"/>
                            <a:pt x="1204" y="762"/>
                            <a:pt x="1295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4" name="Google Shape;2244;p42"/>
                    <p:cNvSpPr/>
                    <p:nvPr/>
                  </p:nvSpPr>
                  <p:spPr>
                    <a:xfrm>
                      <a:off x="2488930" y="222482"/>
                      <a:ext cx="39658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6" h="884" extrusionOk="0">
                          <a:moveTo>
                            <a:pt x="229" y="0"/>
                          </a:moveTo>
                          <a:cubicBezTo>
                            <a:pt x="153" y="61"/>
                            <a:pt x="92" y="91"/>
                            <a:pt x="0" y="152"/>
                          </a:cubicBezTo>
                          <a:lnTo>
                            <a:pt x="0" y="701"/>
                          </a:lnTo>
                          <a:cubicBezTo>
                            <a:pt x="92" y="777"/>
                            <a:pt x="153" y="823"/>
                            <a:pt x="244" y="884"/>
                          </a:cubicBezTo>
                          <a:lnTo>
                            <a:pt x="1067" y="884"/>
                          </a:lnTo>
                          <a:cubicBezTo>
                            <a:pt x="1143" y="808"/>
                            <a:pt x="1189" y="762"/>
                            <a:pt x="1295" y="701"/>
                          </a:cubicBezTo>
                          <a:lnTo>
                            <a:pt x="1265" y="152"/>
                          </a:lnTo>
                          <a:cubicBezTo>
                            <a:pt x="1173" y="91"/>
                            <a:pt x="1112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5" name="Google Shape;2245;p42"/>
                    <p:cNvSpPr/>
                    <p:nvPr/>
                  </p:nvSpPr>
                  <p:spPr>
                    <a:xfrm>
                      <a:off x="2527609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38" y="61"/>
                            <a:pt x="107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20" y="762"/>
                            <a:pt x="1326" y="701"/>
                          </a:cubicBezTo>
                          <a:lnTo>
                            <a:pt x="1296" y="152"/>
                          </a:lnTo>
                          <a:cubicBezTo>
                            <a:pt x="1204" y="91"/>
                            <a:pt x="1143" y="61"/>
                            <a:pt x="103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6" name="Google Shape;2246;p42"/>
                    <p:cNvSpPr/>
                    <p:nvPr/>
                  </p:nvSpPr>
                  <p:spPr>
                    <a:xfrm>
                      <a:off x="2568643" y="222482"/>
                      <a:ext cx="40117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84" extrusionOk="0">
                          <a:moveTo>
                            <a:pt x="229" y="0"/>
                          </a:moveTo>
                          <a:cubicBezTo>
                            <a:pt x="122" y="61"/>
                            <a:pt x="92" y="91"/>
                            <a:pt x="1" y="152"/>
                          </a:cubicBezTo>
                          <a:lnTo>
                            <a:pt x="16" y="701"/>
                          </a:lnTo>
                          <a:cubicBezTo>
                            <a:pt x="107" y="777"/>
                            <a:pt x="168" y="823"/>
                            <a:pt x="260" y="884"/>
                          </a:cubicBezTo>
                          <a:lnTo>
                            <a:pt x="1082" y="884"/>
                          </a:lnTo>
                          <a:cubicBezTo>
                            <a:pt x="1174" y="808"/>
                            <a:pt x="1219" y="762"/>
                            <a:pt x="1311" y="701"/>
                          </a:cubicBezTo>
                          <a:lnTo>
                            <a:pt x="1280" y="152"/>
                          </a:lnTo>
                          <a:cubicBezTo>
                            <a:pt x="1174" y="91"/>
                            <a:pt x="1128" y="61"/>
                            <a:pt x="102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7" name="Google Shape;2247;p42"/>
                    <p:cNvSpPr/>
                    <p:nvPr/>
                  </p:nvSpPr>
                  <p:spPr>
                    <a:xfrm>
                      <a:off x="23663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90" y="1"/>
                          </a:moveTo>
                          <a:cubicBezTo>
                            <a:pt x="198" y="77"/>
                            <a:pt x="137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37" y="854"/>
                            <a:pt x="229" y="915"/>
                          </a:cubicBezTo>
                          <a:lnTo>
                            <a:pt x="1051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8" name="Google Shape;2248;p42"/>
                    <p:cNvSpPr/>
                    <p:nvPr/>
                  </p:nvSpPr>
                  <p:spPr>
                    <a:xfrm>
                      <a:off x="240640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75" y="1"/>
                          </a:moveTo>
                          <a:cubicBezTo>
                            <a:pt x="183" y="77"/>
                            <a:pt x="122" y="108"/>
                            <a:pt x="31" y="169"/>
                          </a:cubicBezTo>
                          <a:lnTo>
                            <a:pt x="0" y="748"/>
                          </a:lnTo>
                          <a:cubicBezTo>
                            <a:pt x="77" y="824"/>
                            <a:pt x="138" y="854"/>
                            <a:pt x="229" y="915"/>
                          </a:cubicBezTo>
                          <a:lnTo>
                            <a:pt x="1052" y="915"/>
                          </a:lnTo>
                          <a:cubicBezTo>
                            <a:pt x="1143" y="839"/>
                            <a:pt x="1204" y="793"/>
                            <a:pt x="1295" y="748"/>
                          </a:cubicBezTo>
                          <a:lnTo>
                            <a:pt x="1326" y="169"/>
                          </a:lnTo>
                          <a:cubicBezTo>
                            <a:pt x="1219" y="92"/>
                            <a:pt x="1189" y="6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9" name="Google Shape;2249;p42"/>
                    <p:cNvSpPr/>
                    <p:nvPr/>
                  </p:nvSpPr>
                  <p:spPr>
                    <a:xfrm>
                      <a:off x="2447437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59" y="1"/>
                          </a:moveTo>
                          <a:cubicBezTo>
                            <a:pt x="168" y="77"/>
                            <a:pt x="107" y="108"/>
                            <a:pt x="15" y="169"/>
                          </a:cubicBezTo>
                          <a:lnTo>
                            <a:pt x="0" y="748"/>
                          </a:lnTo>
                          <a:cubicBezTo>
                            <a:pt x="92" y="824"/>
                            <a:pt x="153" y="854"/>
                            <a:pt x="244" y="915"/>
                          </a:cubicBezTo>
                          <a:lnTo>
                            <a:pt x="1067" y="915"/>
                          </a:lnTo>
                          <a:cubicBezTo>
                            <a:pt x="1158" y="839"/>
                            <a:pt x="1219" y="793"/>
                            <a:pt x="1310" y="748"/>
                          </a:cubicBezTo>
                          <a:lnTo>
                            <a:pt x="1310" y="169"/>
                          </a:lnTo>
                          <a:cubicBezTo>
                            <a:pt x="1219" y="92"/>
                            <a:pt x="1158" y="62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0" name="Google Shape;2250;p42"/>
                    <p:cNvSpPr/>
                    <p:nvPr/>
                  </p:nvSpPr>
                  <p:spPr>
                    <a:xfrm>
                      <a:off x="2487982" y="249961"/>
                      <a:ext cx="4060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6" extrusionOk="0">
                          <a:moveTo>
                            <a:pt x="260" y="1"/>
                          </a:moveTo>
                          <a:cubicBezTo>
                            <a:pt x="153" y="77"/>
                            <a:pt x="107" y="108"/>
                            <a:pt x="1" y="169"/>
                          </a:cubicBezTo>
                          <a:lnTo>
                            <a:pt x="1" y="748"/>
                          </a:lnTo>
                          <a:cubicBezTo>
                            <a:pt x="107" y="824"/>
                            <a:pt x="153" y="854"/>
                            <a:pt x="260" y="915"/>
                          </a:cubicBezTo>
                          <a:lnTo>
                            <a:pt x="1067" y="915"/>
                          </a:lnTo>
                          <a:cubicBezTo>
                            <a:pt x="1174" y="839"/>
                            <a:pt x="1220" y="793"/>
                            <a:pt x="1326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74" y="62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1" name="Google Shape;2251;p42"/>
                    <p:cNvSpPr/>
                    <p:nvPr/>
                  </p:nvSpPr>
                  <p:spPr>
                    <a:xfrm>
                      <a:off x="2529016" y="249961"/>
                      <a:ext cx="40117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916" extrusionOk="0">
                          <a:moveTo>
                            <a:pt x="229" y="1"/>
                          </a:moveTo>
                          <a:cubicBezTo>
                            <a:pt x="153" y="77"/>
                            <a:pt x="92" y="108"/>
                            <a:pt x="0" y="169"/>
                          </a:cubicBezTo>
                          <a:lnTo>
                            <a:pt x="16" y="748"/>
                          </a:lnTo>
                          <a:cubicBezTo>
                            <a:pt x="107" y="824"/>
                            <a:pt x="168" y="854"/>
                            <a:pt x="259" y="915"/>
                          </a:cubicBezTo>
                          <a:lnTo>
                            <a:pt x="1082" y="915"/>
                          </a:lnTo>
                          <a:cubicBezTo>
                            <a:pt x="1158" y="839"/>
                            <a:pt x="1219" y="793"/>
                            <a:pt x="1311" y="748"/>
                          </a:cubicBezTo>
                          <a:lnTo>
                            <a:pt x="1296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2" name="Google Shape;2252;p42"/>
                    <p:cNvSpPr/>
                    <p:nvPr/>
                  </p:nvSpPr>
                  <p:spPr>
                    <a:xfrm>
                      <a:off x="2569592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1" y="108"/>
                            <a:pt x="0" y="169"/>
                          </a:cubicBezTo>
                          <a:lnTo>
                            <a:pt x="30" y="748"/>
                          </a:lnTo>
                          <a:cubicBezTo>
                            <a:pt x="122" y="824"/>
                            <a:pt x="183" y="854"/>
                            <a:pt x="274" y="915"/>
                          </a:cubicBezTo>
                          <a:lnTo>
                            <a:pt x="1097" y="915"/>
                          </a:lnTo>
                          <a:cubicBezTo>
                            <a:pt x="1188" y="839"/>
                            <a:pt x="1219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88" y="92"/>
                            <a:pt x="1143" y="62"/>
                            <a:pt x="105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3" name="Google Shape;2253;p42"/>
                    <p:cNvSpPr/>
                    <p:nvPr/>
                  </p:nvSpPr>
                  <p:spPr>
                    <a:xfrm>
                      <a:off x="2364449" y="277960"/>
                      <a:ext cx="4103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15" extrusionOk="0">
                          <a:moveTo>
                            <a:pt x="290" y="0"/>
                          </a:moveTo>
                          <a:cubicBezTo>
                            <a:pt x="198" y="76"/>
                            <a:pt x="137" y="107"/>
                            <a:pt x="46" y="168"/>
                          </a:cubicBezTo>
                          <a:lnTo>
                            <a:pt x="0" y="747"/>
                          </a:lnTo>
                          <a:cubicBezTo>
                            <a:pt x="76" y="792"/>
                            <a:pt x="137" y="838"/>
                            <a:pt x="229" y="914"/>
                          </a:cubicBezTo>
                          <a:lnTo>
                            <a:pt x="1067" y="914"/>
                          </a:lnTo>
                          <a:cubicBezTo>
                            <a:pt x="1173" y="838"/>
                            <a:pt x="1219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50" y="107"/>
                            <a:pt x="1189" y="76"/>
                            <a:pt x="111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4" name="Google Shape;2254;p42"/>
                    <p:cNvSpPr/>
                    <p:nvPr/>
                  </p:nvSpPr>
                  <p:spPr>
                    <a:xfrm>
                      <a:off x="2404994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68" y="76"/>
                            <a:pt x="107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4" y="914"/>
                          </a:cubicBezTo>
                          <a:lnTo>
                            <a:pt x="1082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41" y="168"/>
                          </a:lnTo>
                          <a:cubicBezTo>
                            <a:pt x="1265" y="107"/>
                            <a:pt x="1220" y="76"/>
                            <a:pt x="108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5" name="Google Shape;2255;p42"/>
                    <p:cNvSpPr/>
                    <p:nvPr/>
                  </p:nvSpPr>
                  <p:spPr>
                    <a:xfrm>
                      <a:off x="2446947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60" y="0"/>
                          </a:moveTo>
                          <a:cubicBezTo>
                            <a:pt x="169" y="76"/>
                            <a:pt x="108" y="107"/>
                            <a:pt x="16" y="168"/>
                          </a:cubicBezTo>
                          <a:lnTo>
                            <a:pt x="1" y="747"/>
                          </a:lnTo>
                          <a:cubicBezTo>
                            <a:pt x="92" y="792"/>
                            <a:pt x="153" y="838"/>
                            <a:pt x="245" y="914"/>
                          </a:cubicBezTo>
                          <a:lnTo>
                            <a:pt x="1083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326" y="168"/>
                          </a:lnTo>
                          <a:cubicBezTo>
                            <a:pt x="1235" y="107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6" name="Google Shape;2256;p42"/>
                    <p:cNvSpPr/>
                    <p:nvPr/>
                  </p:nvSpPr>
                  <p:spPr>
                    <a:xfrm>
                      <a:off x="2487982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60" y="0"/>
                          </a:moveTo>
                          <a:cubicBezTo>
                            <a:pt x="153" y="76"/>
                            <a:pt x="107" y="107"/>
                            <a:pt x="1" y="168"/>
                          </a:cubicBezTo>
                          <a:lnTo>
                            <a:pt x="1" y="747"/>
                          </a:lnTo>
                          <a:cubicBezTo>
                            <a:pt x="107" y="792"/>
                            <a:pt x="153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89" y="838"/>
                            <a:pt x="1250" y="823"/>
                            <a:pt x="1341" y="747"/>
                          </a:cubicBezTo>
                          <a:lnTo>
                            <a:pt x="1326" y="168"/>
                          </a:lnTo>
                          <a:cubicBezTo>
                            <a:pt x="1220" y="107"/>
                            <a:pt x="1174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7" name="Google Shape;2257;p42"/>
                    <p:cNvSpPr/>
                    <p:nvPr/>
                  </p:nvSpPr>
                  <p:spPr>
                    <a:xfrm>
                      <a:off x="2529475" y="277960"/>
                      <a:ext cx="41065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5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23" y="792"/>
                            <a:pt x="168" y="838"/>
                            <a:pt x="275" y="914"/>
                          </a:cubicBezTo>
                          <a:lnTo>
                            <a:pt x="1082" y="914"/>
                          </a:lnTo>
                          <a:cubicBezTo>
                            <a:pt x="1189" y="838"/>
                            <a:pt x="1235" y="823"/>
                            <a:pt x="1341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6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8" name="Google Shape;2258;p42"/>
                    <p:cNvSpPr/>
                    <p:nvPr/>
                  </p:nvSpPr>
                  <p:spPr>
                    <a:xfrm>
                      <a:off x="2570969" y="277960"/>
                      <a:ext cx="40606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15" extrusionOk="0">
                          <a:moveTo>
                            <a:pt x="229" y="0"/>
                          </a:moveTo>
                          <a:cubicBezTo>
                            <a:pt x="153" y="76"/>
                            <a:pt x="92" y="107"/>
                            <a:pt x="1" y="168"/>
                          </a:cubicBezTo>
                          <a:lnTo>
                            <a:pt x="16" y="747"/>
                          </a:lnTo>
                          <a:cubicBezTo>
                            <a:pt x="107" y="792"/>
                            <a:pt x="168" y="838"/>
                            <a:pt x="260" y="914"/>
                          </a:cubicBezTo>
                          <a:lnTo>
                            <a:pt x="1098" y="914"/>
                          </a:lnTo>
                          <a:cubicBezTo>
                            <a:pt x="1174" y="838"/>
                            <a:pt x="1235" y="823"/>
                            <a:pt x="1326" y="747"/>
                          </a:cubicBezTo>
                          <a:lnTo>
                            <a:pt x="1296" y="168"/>
                          </a:lnTo>
                          <a:cubicBezTo>
                            <a:pt x="1204" y="107"/>
                            <a:pt x="1143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9" name="Google Shape;2259;p42"/>
                    <p:cNvSpPr/>
                    <p:nvPr/>
                  </p:nvSpPr>
                  <p:spPr>
                    <a:xfrm>
                      <a:off x="2363042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107"/>
                            <a:pt x="31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219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0" name="Google Shape;2260;p42"/>
                    <p:cNvSpPr/>
                    <p:nvPr/>
                  </p:nvSpPr>
                  <p:spPr>
                    <a:xfrm>
                      <a:off x="2404994" y="306846"/>
                      <a:ext cx="41065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46" extrusionOk="0">
                          <a:moveTo>
                            <a:pt x="260" y="1"/>
                          </a:moveTo>
                          <a:cubicBezTo>
                            <a:pt x="168" y="62"/>
                            <a:pt x="107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41" y="184"/>
                          </a:lnTo>
                          <a:cubicBezTo>
                            <a:pt x="125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1" name="Google Shape;2261;p42"/>
                    <p:cNvSpPr/>
                    <p:nvPr/>
                  </p:nvSpPr>
                  <p:spPr>
                    <a:xfrm>
                      <a:off x="2446947" y="306846"/>
                      <a:ext cx="4060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946" extrusionOk="0">
                          <a:moveTo>
                            <a:pt x="260" y="1"/>
                          </a:moveTo>
                          <a:cubicBezTo>
                            <a:pt x="169" y="62"/>
                            <a:pt x="108" y="107"/>
                            <a:pt x="16" y="184"/>
                          </a:cubicBezTo>
                          <a:lnTo>
                            <a:pt x="1" y="763"/>
                          </a:lnTo>
                          <a:cubicBezTo>
                            <a:pt x="92" y="823"/>
                            <a:pt x="153" y="869"/>
                            <a:pt x="245" y="945"/>
                          </a:cubicBezTo>
                          <a:lnTo>
                            <a:pt x="1083" y="945"/>
                          </a:lnTo>
                          <a:cubicBezTo>
                            <a:pt x="1174" y="884"/>
                            <a:pt x="1235" y="839"/>
                            <a:pt x="1326" y="763"/>
                          </a:cubicBezTo>
                          <a:lnTo>
                            <a:pt x="1326" y="184"/>
                          </a:lnTo>
                          <a:cubicBezTo>
                            <a:pt x="1235" y="123"/>
                            <a:pt x="1174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2" name="Google Shape;2262;p42"/>
                    <p:cNvSpPr/>
                    <p:nvPr/>
                  </p:nvSpPr>
                  <p:spPr>
                    <a:xfrm>
                      <a:off x="2488930" y="306846"/>
                      <a:ext cx="40576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4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107"/>
                            <a:pt x="0" y="184"/>
                          </a:cubicBezTo>
                          <a:lnTo>
                            <a:pt x="0" y="763"/>
                          </a:lnTo>
                          <a:cubicBezTo>
                            <a:pt x="92" y="823"/>
                            <a:pt x="153" y="869"/>
                            <a:pt x="244" y="945"/>
                          </a:cubicBezTo>
                          <a:lnTo>
                            <a:pt x="1082" y="945"/>
                          </a:lnTo>
                          <a:cubicBezTo>
                            <a:pt x="1173" y="884"/>
                            <a:pt x="1234" y="839"/>
                            <a:pt x="1326" y="763"/>
                          </a:cubicBezTo>
                          <a:lnTo>
                            <a:pt x="1310" y="184"/>
                          </a:lnTo>
                          <a:cubicBezTo>
                            <a:pt x="1219" y="123"/>
                            <a:pt x="1158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3" name="Google Shape;2263;p42"/>
                    <p:cNvSpPr/>
                    <p:nvPr/>
                  </p:nvSpPr>
                  <p:spPr>
                    <a:xfrm>
                      <a:off x="2529934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107"/>
                            <a:pt x="1" y="184"/>
                          </a:cubicBezTo>
                          <a:lnTo>
                            <a:pt x="31" y="763"/>
                          </a:lnTo>
                          <a:cubicBezTo>
                            <a:pt x="123" y="823"/>
                            <a:pt x="184" y="869"/>
                            <a:pt x="275" y="945"/>
                          </a:cubicBezTo>
                          <a:lnTo>
                            <a:pt x="1113" y="945"/>
                          </a:lnTo>
                          <a:cubicBezTo>
                            <a:pt x="1205" y="884"/>
                            <a:pt x="1266" y="839"/>
                            <a:pt x="1357" y="763"/>
                          </a:cubicBezTo>
                          <a:lnTo>
                            <a:pt x="1342" y="184"/>
                          </a:lnTo>
                          <a:cubicBezTo>
                            <a:pt x="1220" y="123"/>
                            <a:pt x="1189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4" name="Google Shape;2264;p42"/>
                    <p:cNvSpPr/>
                    <p:nvPr/>
                  </p:nvSpPr>
                  <p:spPr>
                    <a:xfrm>
                      <a:off x="2571917" y="306846"/>
                      <a:ext cx="41524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46" extrusionOk="0">
                          <a:moveTo>
                            <a:pt x="259" y="1"/>
                          </a:moveTo>
                          <a:cubicBezTo>
                            <a:pt x="153" y="62"/>
                            <a:pt x="107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22" y="823"/>
                            <a:pt x="183" y="869"/>
                            <a:pt x="274" y="945"/>
                          </a:cubicBezTo>
                          <a:lnTo>
                            <a:pt x="1112" y="945"/>
                          </a:lnTo>
                          <a:cubicBezTo>
                            <a:pt x="1204" y="884"/>
                            <a:pt x="1265" y="839"/>
                            <a:pt x="1356" y="763"/>
                          </a:cubicBezTo>
                          <a:lnTo>
                            <a:pt x="1326" y="184"/>
                          </a:lnTo>
                          <a:cubicBezTo>
                            <a:pt x="1219" y="123"/>
                            <a:pt x="1173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5" name="Google Shape;2265;p42"/>
                    <p:cNvSpPr/>
                    <p:nvPr/>
                  </p:nvSpPr>
                  <p:spPr>
                    <a:xfrm>
                      <a:off x="2361175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305" y="1"/>
                          </a:moveTo>
                          <a:cubicBezTo>
                            <a:pt x="183" y="62"/>
                            <a:pt x="138" y="92"/>
                            <a:pt x="31" y="168"/>
                          </a:cubicBezTo>
                          <a:lnTo>
                            <a:pt x="1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82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72" y="168"/>
                          </a:lnTo>
                          <a:cubicBezTo>
                            <a:pt x="1280" y="123"/>
                            <a:pt x="1235" y="77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6" name="Google Shape;2266;p42"/>
                    <p:cNvSpPr/>
                    <p:nvPr/>
                  </p:nvSpPr>
                  <p:spPr>
                    <a:xfrm>
                      <a:off x="2403617" y="336681"/>
                      <a:ext cx="4198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76" extrusionOk="0">
                          <a:moveTo>
                            <a:pt x="274" y="1"/>
                          </a:moveTo>
                          <a:cubicBezTo>
                            <a:pt x="168" y="62"/>
                            <a:pt x="122" y="92"/>
                            <a:pt x="15" y="168"/>
                          </a:cubicBezTo>
                          <a:lnTo>
                            <a:pt x="0" y="778"/>
                          </a:lnTo>
                          <a:cubicBezTo>
                            <a:pt x="91" y="854"/>
                            <a:pt x="152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71" y="168"/>
                          </a:lnTo>
                          <a:cubicBezTo>
                            <a:pt x="1280" y="123"/>
                            <a:pt x="1219" y="77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7" name="Google Shape;2267;p42"/>
                    <p:cNvSpPr/>
                    <p:nvPr/>
                  </p:nvSpPr>
                  <p:spPr>
                    <a:xfrm>
                      <a:off x="2446029" y="336681"/>
                      <a:ext cx="4152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76" extrusionOk="0">
                          <a:moveTo>
                            <a:pt x="275" y="1"/>
                          </a:moveTo>
                          <a:cubicBezTo>
                            <a:pt x="183" y="62"/>
                            <a:pt x="122" y="92"/>
                            <a:pt x="31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59" y="976"/>
                          </a:cubicBezTo>
                          <a:lnTo>
                            <a:pt x="1113" y="976"/>
                          </a:lnTo>
                          <a:cubicBezTo>
                            <a:pt x="1204" y="900"/>
                            <a:pt x="1265" y="854"/>
                            <a:pt x="1356" y="778"/>
                          </a:cubicBezTo>
                          <a:lnTo>
                            <a:pt x="1356" y="168"/>
                          </a:lnTo>
                          <a:cubicBezTo>
                            <a:pt x="1265" y="123"/>
                            <a:pt x="1204" y="77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8" name="Google Shape;2268;p42"/>
                    <p:cNvSpPr/>
                    <p:nvPr/>
                  </p:nvSpPr>
                  <p:spPr>
                    <a:xfrm>
                      <a:off x="2488930" y="336681"/>
                      <a:ext cx="41035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0" y="778"/>
                          </a:lnTo>
                          <a:cubicBezTo>
                            <a:pt x="92" y="854"/>
                            <a:pt x="153" y="900"/>
                            <a:pt x="244" y="976"/>
                          </a:cubicBezTo>
                          <a:lnTo>
                            <a:pt x="1097" y="976"/>
                          </a:lnTo>
                          <a:cubicBezTo>
                            <a:pt x="1189" y="900"/>
                            <a:pt x="1250" y="854"/>
                            <a:pt x="1341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69" name="Google Shape;2269;p42"/>
                    <p:cNvSpPr/>
                    <p:nvPr/>
                  </p:nvSpPr>
                  <p:spPr>
                    <a:xfrm>
                      <a:off x="2529934" y="336681"/>
                      <a:ext cx="42014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3" h="976" extrusionOk="0">
                          <a:moveTo>
                            <a:pt x="260" y="1"/>
                          </a:moveTo>
                          <a:cubicBezTo>
                            <a:pt x="153" y="62"/>
                            <a:pt x="108" y="92"/>
                            <a:pt x="1" y="168"/>
                          </a:cubicBezTo>
                          <a:lnTo>
                            <a:pt x="31" y="778"/>
                          </a:lnTo>
                          <a:cubicBezTo>
                            <a:pt x="123" y="854"/>
                            <a:pt x="184" y="900"/>
                            <a:pt x="275" y="976"/>
                          </a:cubicBezTo>
                          <a:lnTo>
                            <a:pt x="1128" y="976"/>
                          </a:lnTo>
                          <a:cubicBezTo>
                            <a:pt x="1220" y="900"/>
                            <a:pt x="1281" y="854"/>
                            <a:pt x="1372" y="778"/>
                          </a:cubicBezTo>
                          <a:lnTo>
                            <a:pt x="1357" y="168"/>
                          </a:lnTo>
                          <a:cubicBezTo>
                            <a:pt x="1266" y="123"/>
                            <a:pt x="1205" y="77"/>
                            <a:pt x="109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0" name="Google Shape;2270;p42"/>
                    <p:cNvSpPr/>
                    <p:nvPr/>
                  </p:nvSpPr>
                  <p:spPr>
                    <a:xfrm>
                      <a:off x="2572835" y="336681"/>
                      <a:ext cx="42473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76" extrusionOk="0">
                          <a:moveTo>
                            <a:pt x="244" y="1"/>
                          </a:moveTo>
                          <a:cubicBezTo>
                            <a:pt x="153" y="62"/>
                            <a:pt x="92" y="92"/>
                            <a:pt x="1" y="168"/>
                          </a:cubicBezTo>
                          <a:lnTo>
                            <a:pt x="16" y="778"/>
                          </a:lnTo>
                          <a:cubicBezTo>
                            <a:pt x="123" y="854"/>
                            <a:pt x="183" y="900"/>
                            <a:pt x="275" y="976"/>
                          </a:cubicBezTo>
                          <a:lnTo>
                            <a:pt x="1143" y="976"/>
                          </a:lnTo>
                          <a:cubicBezTo>
                            <a:pt x="1235" y="900"/>
                            <a:pt x="1296" y="854"/>
                            <a:pt x="1387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89" y="77"/>
                            <a:pt x="10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1" name="Google Shape;2271;p42"/>
                    <p:cNvSpPr/>
                    <p:nvPr/>
                  </p:nvSpPr>
                  <p:spPr>
                    <a:xfrm>
                      <a:off x="235930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305" y="0"/>
                          </a:moveTo>
                          <a:cubicBezTo>
                            <a:pt x="199" y="76"/>
                            <a:pt x="138" y="122"/>
                            <a:pt x="4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113" y="1006"/>
                          </a:lnTo>
                          <a:cubicBezTo>
                            <a:pt x="1219" y="930"/>
                            <a:pt x="1280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65" y="76"/>
                            <a:pt x="1159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2" name="Google Shape;2272;p42"/>
                    <p:cNvSpPr/>
                    <p:nvPr/>
                  </p:nvSpPr>
                  <p:spPr>
                    <a:xfrm>
                      <a:off x="2402669" y="367006"/>
                      <a:ext cx="42473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1006" extrusionOk="0">
                          <a:moveTo>
                            <a:pt x="275" y="0"/>
                          </a:moveTo>
                          <a:cubicBezTo>
                            <a:pt x="168" y="76"/>
                            <a:pt x="107" y="122"/>
                            <a:pt x="16" y="198"/>
                          </a:cubicBezTo>
                          <a:lnTo>
                            <a:pt x="1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8" y="1006"/>
                          </a:lnTo>
                          <a:cubicBezTo>
                            <a:pt x="1219" y="930"/>
                            <a:pt x="1265" y="899"/>
                            <a:pt x="1372" y="823"/>
                          </a:cubicBezTo>
                          <a:lnTo>
                            <a:pt x="1387" y="198"/>
                          </a:lnTo>
                          <a:cubicBezTo>
                            <a:pt x="1296" y="122"/>
                            <a:pt x="1235" y="76"/>
                            <a:pt x="114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3" name="Google Shape;2273;p42"/>
                    <p:cNvSpPr/>
                    <p:nvPr/>
                  </p:nvSpPr>
                  <p:spPr>
                    <a:xfrm>
                      <a:off x="244602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75" y="0"/>
                          </a:moveTo>
                          <a:cubicBezTo>
                            <a:pt x="183" y="76"/>
                            <a:pt x="122" y="122"/>
                            <a:pt x="31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59" y="1006"/>
                          </a:cubicBezTo>
                          <a:lnTo>
                            <a:pt x="1113" y="1006"/>
                          </a:lnTo>
                          <a:cubicBezTo>
                            <a:pt x="1204" y="930"/>
                            <a:pt x="1265" y="899"/>
                            <a:pt x="1356" y="823"/>
                          </a:cubicBezTo>
                          <a:lnTo>
                            <a:pt x="1356" y="198"/>
                          </a:lnTo>
                          <a:cubicBezTo>
                            <a:pt x="1265" y="122"/>
                            <a:pt x="1204" y="76"/>
                            <a:pt x="112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4" name="Google Shape;2274;p42"/>
                    <p:cNvSpPr/>
                    <p:nvPr/>
                  </p:nvSpPr>
                  <p:spPr>
                    <a:xfrm>
                      <a:off x="2489389" y="367006"/>
                      <a:ext cx="41524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0" y="823"/>
                          </a:lnTo>
                          <a:cubicBezTo>
                            <a:pt x="92" y="899"/>
                            <a:pt x="153" y="930"/>
                            <a:pt x="244" y="1006"/>
                          </a:cubicBezTo>
                          <a:lnTo>
                            <a:pt x="1097" y="1006"/>
                          </a:lnTo>
                          <a:cubicBezTo>
                            <a:pt x="1204" y="930"/>
                            <a:pt x="1250" y="899"/>
                            <a:pt x="1356" y="823"/>
                          </a:cubicBezTo>
                          <a:lnTo>
                            <a:pt x="1326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5" name="Google Shape;2275;p42"/>
                    <p:cNvSpPr/>
                    <p:nvPr/>
                  </p:nvSpPr>
                  <p:spPr>
                    <a:xfrm>
                      <a:off x="2530883" y="367006"/>
                      <a:ext cx="4244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16" y="823"/>
                          </a:lnTo>
                          <a:cubicBezTo>
                            <a:pt x="122" y="899"/>
                            <a:pt x="183" y="930"/>
                            <a:pt x="275" y="1006"/>
                          </a:cubicBezTo>
                          <a:lnTo>
                            <a:pt x="1143" y="1006"/>
                          </a:lnTo>
                          <a:cubicBezTo>
                            <a:pt x="1235" y="930"/>
                            <a:pt x="1295" y="899"/>
                            <a:pt x="1387" y="823"/>
                          </a:cubicBezTo>
                          <a:lnTo>
                            <a:pt x="1372" y="198"/>
                          </a:lnTo>
                          <a:cubicBezTo>
                            <a:pt x="1265" y="122"/>
                            <a:pt x="1219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6" name="Google Shape;2276;p42"/>
                    <p:cNvSpPr/>
                    <p:nvPr/>
                  </p:nvSpPr>
                  <p:spPr>
                    <a:xfrm>
                      <a:off x="2574243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59" y="0"/>
                          </a:moveTo>
                          <a:cubicBezTo>
                            <a:pt x="153" y="76"/>
                            <a:pt x="92" y="122"/>
                            <a:pt x="0" y="198"/>
                          </a:cubicBezTo>
                          <a:lnTo>
                            <a:pt x="31" y="823"/>
                          </a:lnTo>
                          <a:cubicBezTo>
                            <a:pt x="137" y="899"/>
                            <a:pt x="198" y="930"/>
                            <a:pt x="290" y="1006"/>
                          </a:cubicBezTo>
                          <a:lnTo>
                            <a:pt x="1143" y="1006"/>
                          </a:lnTo>
                          <a:cubicBezTo>
                            <a:pt x="1234" y="930"/>
                            <a:pt x="1295" y="899"/>
                            <a:pt x="1402" y="823"/>
                          </a:cubicBezTo>
                          <a:lnTo>
                            <a:pt x="1356" y="198"/>
                          </a:lnTo>
                          <a:cubicBezTo>
                            <a:pt x="1250" y="122"/>
                            <a:pt x="1189" y="76"/>
                            <a:pt x="111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7" name="Google Shape;2277;p42"/>
                    <p:cNvSpPr/>
                    <p:nvPr/>
                  </p:nvSpPr>
                  <p:spPr>
                    <a:xfrm>
                      <a:off x="2357442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305" y="1"/>
                          </a:moveTo>
                          <a:cubicBezTo>
                            <a:pt x="199" y="92"/>
                            <a:pt x="138" y="123"/>
                            <a:pt x="46" y="199"/>
                          </a:cubicBezTo>
                          <a:lnTo>
                            <a:pt x="1" y="854"/>
                          </a:lnTo>
                          <a:cubicBezTo>
                            <a:pt x="107" y="930"/>
                            <a:pt x="153" y="961"/>
                            <a:pt x="260" y="1037"/>
                          </a:cubicBezTo>
                          <a:lnTo>
                            <a:pt x="1128" y="1037"/>
                          </a:lnTo>
                          <a:cubicBezTo>
                            <a:pt x="1250" y="961"/>
                            <a:pt x="1296" y="930"/>
                            <a:pt x="1402" y="854"/>
                          </a:cubicBezTo>
                          <a:lnTo>
                            <a:pt x="1418" y="199"/>
                          </a:lnTo>
                          <a:cubicBezTo>
                            <a:pt x="1326" y="123"/>
                            <a:pt x="1265" y="92"/>
                            <a:pt x="1159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8" name="Google Shape;2278;p42"/>
                    <p:cNvSpPr/>
                    <p:nvPr/>
                  </p:nvSpPr>
                  <p:spPr>
                    <a:xfrm>
                      <a:off x="2401261" y="398218"/>
                      <a:ext cx="4339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38" extrusionOk="0">
                          <a:moveTo>
                            <a:pt x="290" y="1"/>
                          </a:moveTo>
                          <a:cubicBezTo>
                            <a:pt x="168" y="92"/>
                            <a:pt x="123" y="123"/>
                            <a:pt x="16" y="199"/>
                          </a:cubicBezTo>
                          <a:lnTo>
                            <a:pt x="1" y="854"/>
                          </a:lnTo>
                          <a:cubicBezTo>
                            <a:pt x="92" y="930"/>
                            <a:pt x="153" y="961"/>
                            <a:pt x="245" y="1037"/>
                          </a:cubicBezTo>
                          <a:lnTo>
                            <a:pt x="1128" y="1037"/>
                          </a:lnTo>
                          <a:cubicBezTo>
                            <a:pt x="1235" y="961"/>
                            <a:pt x="1296" y="930"/>
                            <a:pt x="1387" y="854"/>
                          </a:cubicBezTo>
                          <a:lnTo>
                            <a:pt x="1418" y="199"/>
                          </a:lnTo>
                          <a:cubicBezTo>
                            <a:pt x="1296" y="123"/>
                            <a:pt x="1265" y="92"/>
                            <a:pt x="114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79" name="Google Shape;2279;p42"/>
                    <p:cNvSpPr/>
                    <p:nvPr/>
                  </p:nvSpPr>
                  <p:spPr>
                    <a:xfrm>
                      <a:off x="2445111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89" y="1"/>
                          </a:moveTo>
                          <a:cubicBezTo>
                            <a:pt x="168" y="92"/>
                            <a:pt x="107" y="123"/>
                            <a:pt x="15" y="199"/>
                          </a:cubicBezTo>
                          <a:lnTo>
                            <a:pt x="0" y="854"/>
                          </a:lnTo>
                          <a:cubicBezTo>
                            <a:pt x="91" y="930"/>
                            <a:pt x="152" y="961"/>
                            <a:pt x="244" y="1037"/>
                          </a:cubicBezTo>
                          <a:lnTo>
                            <a:pt x="1127" y="1037"/>
                          </a:lnTo>
                          <a:cubicBezTo>
                            <a:pt x="1234" y="961"/>
                            <a:pt x="1295" y="930"/>
                            <a:pt x="1386" y="854"/>
                          </a:cubicBezTo>
                          <a:lnTo>
                            <a:pt x="1386" y="199"/>
                          </a:lnTo>
                          <a:cubicBezTo>
                            <a:pt x="1295" y="123"/>
                            <a:pt x="1234" y="92"/>
                            <a:pt x="114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0" name="Google Shape;2280;p42"/>
                    <p:cNvSpPr/>
                    <p:nvPr/>
                  </p:nvSpPr>
                  <p:spPr>
                    <a:xfrm>
                      <a:off x="2488930" y="398218"/>
                      <a:ext cx="4244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0" y="199"/>
                          </a:cubicBezTo>
                          <a:lnTo>
                            <a:pt x="0" y="854"/>
                          </a:lnTo>
                          <a:cubicBezTo>
                            <a:pt x="107" y="930"/>
                            <a:pt x="168" y="961"/>
                            <a:pt x="259" y="1037"/>
                          </a:cubicBezTo>
                          <a:lnTo>
                            <a:pt x="1143" y="1037"/>
                          </a:lnTo>
                          <a:cubicBezTo>
                            <a:pt x="1234" y="961"/>
                            <a:pt x="1295" y="930"/>
                            <a:pt x="1387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19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1" name="Google Shape;2281;p42"/>
                    <p:cNvSpPr/>
                    <p:nvPr/>
                  </p:nvSpPr>
                  <p:spPr>
                    <a:xfrm>
                      <a:off x="2531342" y="398218"/>
                      <a:ext cx="42932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38" extrusionOk="0">
                          <a:moveTo>
                            <a:pt x="244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16" y="854"/>
                          </a:lnTo>
                          <a:cubicBezTo>
                            <a:pt x="138" y="930"/>
                            <a:pt x="183" y="961"/>
                            <a:pt x="290" y="1037"/>
                          </a:cubicBezTo>
                          <a:lnTo>
                            <a:pt x="1159" y="1037"/>
                          </a:lnTo>
                          <a:cubicBezTo>
                            <a:pt x="1250" y="961"/>
                            <a:pt x="1311" y="930"/>
                            <a:pt x="1402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28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2" name="Google Shape;2282;p42"/>
                    <p:cNvSpPr/>
                    <p:nvPr/>
                  </p:nvSpPr>
                  <p:spPr>
                    <a:xfrm>
                      <a:off x="2575651" y="398218"/>
                      <a:ext cx="42901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1038" extrusionOk="0">
                          <a:moveTo>
                            <a:pt x="244" y="1"/>
                          </a:moveTo>
                          <a:cubicBezTo>
                            <a:pt x="152" y="92"/>
                            <a:pt x="91" y="123"/>
                            <a:pt x="0" y="199"/>
                          </a:cubicBezTo>
                          <a:lnTo>
                            <a:pt x="15" y="854"/>
                          </a:lnTo>
                          <a:cubicBezTo>
                            <a:pt x="122" y="930"/>
                            <a:pt x="183" y="961"/>
                            <a:pt x="274" y="1037"/>
                          </a:cubicBezTo>
                          <a:lnTo>
                            <a:pt x="1158" y="1037"/>
                          </a:lnTo>
                          <a:cubicBezTo>
                            <a:pt x="1249" y="961"/>
                            <a:pt x="1310" y="930"/>
                            <a:pt x="1402" y="854"/>
                          </a:cubicBezTo>
                          <a:lnTo>
                            <a:pt x="1371" y="199"/>
                          </a:lnTo>
                          <a:cubicBezTo>
                            <a:pt x="1249" y="123"/>
                            <a:pt x="1204" y="92"/>
                            <a:pt x="109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3" name="Google Shape;2283;p42"/>
                    <p:cNvSpPr/>
                    <p:nvPr/>
                  </p:nvSpPr>
                  <p:spPr>
                    <a:xfrm>
                      <a:off x="2623203" y="195890"/>
                      <a:ext cx="40576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839" extrusionOk="0">
                          <a:moveTo>
                            <a:pt x="229" y="1"/>
                          </a:moveTo>
                          <a:cubicBezTo>
                            <a:pt x="137" y="46"/>
                            <a:pt x="107" y="92"/>
                            <a:pt x="0" y="153"/>
                          </a:cubicBezTo>
                          <a:lnTo>
                            <a:pt x="46" y="686"/>
                          </a:lnTo>
                          <a:cubicBezTo>
                            <a:pt x="137" y="732"/>
                            <a:pt x="198" y="778"/>
                            <a:pt x="290" y="839"/>
                          </a:cubicBezTo>
                          <a:lnTo>
                            <a:pt x="1097" y="839"/>
                          </a:lnTo>
                          <a:cubicBezTo>
                            <a:pt x="1189" y="778"/>
                            <a:pt x="1219" y="732"/>
                            <a:pt x="1326" y="686"/>
                          </a:cubicBezTo>
                          <a:lnTo>
                            <a:pt x="1280" y="153"/>
                          </a:lnTo>
                          <a:cubicBezTo>
                            <a:pt x="1189" y="92"/>
                            <a:pt x="1143" y="46"/>
                            <a:pt x="103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4" name="Google Shape;2284;p42"/>
                    <p:cNvSpPr/>
                    <p:nvPr/>
                  </p:nvSpPr>
                  <p:spPr>
                    <a:xfrm>
                      <a:off x="2663748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29" y="1"/>
                          </a:moveTo>
                          <a:cubicBezTo>
                            <a:pt x="123" y="46"/>
                            <a:pt x="92" y="92"/>
                            <a:pt x="1" y="153"/>
                          </a:cubicBezTo>
                          <a:lnTo>
                            <a:pt x="31" y="686"/>
                          </a:lnTo>
                          <a:cubicBezTo>
                            <a:pt x="123" y="732"/>
                            <a:pt x="183" y="778"/>
                            <a:pt x="275" y="839"/>
                          </a:cubicBezTo>
                          <a:lnTo>
                            <a:pt x="1082" y="839"/>
                          </a:lnTo>
                          <a:cubicBezTo>
                            <a:pt x="1174" y="778"/>
                            <a:pt x="1220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5" name="Google Shape;2285;p42"/>
                    <p:cNvSpPr/>
                    <p:nvPr/>
                  </p:nvSpPr>
                  <p:spPr>
                    <a:xfrm>
                      <a:off x="2703375" y="195890"/>
                      <a:ext cx="4014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2" h="839" extrusionOk="0">
                          <a:moveTo>
                            <a:pt x="199" y="1"/>
                          </a:moveTo>
                          <a:cubicBezTo>
                            <a:pt x="123" y="46"/>
                            <a:pt x="62" y="92"/>
                            <a:pt x="1" y="153"/>
                          </a:cubicBezTo>
                          <a:lnTo>
                            <a:pt x="46" y="686"/>
                          </a:lnTo>
                          <a:cubicBezTo>
                            <a:pt x="153" y="732"/>
                            <a:pt x="199" y="778"/>
                            <a:pt x="305" y="839"/>
                          </a:cubicBezTo>
                          <a:lnTo>
                            <a:pt x="1098" y="839"/>
                          </a:lnTo>
                          <a:cubicBezTo>
                            <a:pt x="1174" y="778"/>
                            <a:pt x="1235" y="732"/>
                            <a:pt x="1311" y="686"/>
                          </a:cubicBezTo>
                          <a:lnTo>
                            <a:pt x="1250" y="153"/>
                          </a:lnTo>
                          <a:cubicBezTo>
                            <a:pt x="1159" y="92"/>
                            <a:pt x="1098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6" name="Google Shape;2286;p42"/>
                    <p:cNvSpPr/>
                    <p:nvPr/>
                  </p:nvSpPr>
                  <p:spPr>
                    <a:xfrm>
                      <a:off x="2743492" y="195890"/>
                      <a:ext cx="40117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11" h="839" extrusionOk="0">
                          <a:moveTo>
                            <a:pt x="213" y="1"/>
                          </a:moveTo>
                          <a:cubicBezTo>
                            <a:pt x="122" y="46"/>
                            <a:pt x="76" y="92"/>
                            <a:pt x="0" y="153"/>
                          </a:cubicBezTo>
                          <a:lnTo>
                            <a:pt x="61" y="686"/>
                          </a:lnTo>
                          <a:cubicBezTo>
                            <a:pt x="152" y="732"/>
                            <a:pt x="213" y="778"/>
                            <a:pt x="305" y="839"/>
                          </a:cubicBezTo>
                          <a:lnTo>
                            <a:pt x="1097" y="839"/>
                          </a:lnTo>
                          <a:cubicBezTo>
                            <a:pt x="1173" y="778"/>
                            <a:pt x="1234" y="732"/>
                            <a:pt x="1310" y="686"/>
                          </a:cubicBezTo>
                          <a:lnTo>
                            <a:pt x="1234" y="153"/>
                          </a:lnTo>
                          <a:cubicBezTo>
                            <a:pt x="1143" y="92"/>
                            <a:pt x="1082" y="46"/>
                            <a:pt x="100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7" name="Google Shape;2287;p42"/>
                    <p:cNvSpPr/>
                    <p:nvPr/>
                  </p:nvSpPr>
                  <p:spPr>
                    <a:xfrm>
                      <a:off x="2781711" y="195890"/>
                      <a:ext cx="41524" cy="256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839" extrusionOk="0">
                          <a:moveTo>
                            <a:pt x="214" y="1"/>
                          </a:moveTo>
                          <a:cubicBezTo>
                            <a:pt x="137" y="46"/>
                            <a:pt x="77" y="92"/>
                            <a:pt x="0" y="153"/>
                          </a:cubicBezTo>
                          <a:lnTo>
                            <a:pt x="77" y="686"/>
                          </a:lnTo>
                          <a:cubicBezTo>
                            <a:pt x="198" y="732"/>
                            <a:pt x="259" y="778"/>
                            <a:pt x="351" y="839"/>
                          </a:cubicBezTo>
                          <a:lnTo>
                            <a:pt x="1143" y="839"/>
                          </a:lnTo>
                          <a:cubicBezTo>
                            <a:pt x="1219" y="778"/>
                            <a:pt x="1280" y="732"/>
                            <a:pt x="1356" y="686"/>
                          </a:cubicBezTo>
                          <a:lnTo>
                            <a:pt x="1280" y="153"/>
                          </a:lnTo>
                          <a:cubicBezTo>
                            <a:pt x="1174" y="92"/>
                            <a:pt x="1113" y="46"/>
                            <a:pt x="1021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8" name="Google Shape;2288;p42"/>
                    <p:cNvSpPr/>
                    <p:nvPr/>
                  </p:nvSpPr>
                  <p:spPr>
                    <a:xfrm>
                      <a:off x="2625070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229" y="0"/>
                          </a:moveTo>
                          <a:cubicBezTo>
                            <a:pt x="137" y="61"/>
                            <a:pt x="91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37" y="777"/>
                            <a:pt x="198" y="823"/>
                            <a:pt x="290" y="884"/>
                          </a:cubicBezTo>
                          <a:lnTo>
                            <a:pt x="1112" y="884"/>
                          </a:lnTo>
                          <a:cubicBezTo>
                            <a:pt x="1204" y="808"/>
                            <a:pt x="1234" y="762"/>
                            <a:pt x="134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3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9" name="Google Shape;2289;p42"/>
                    <p:cNvSpPr/>
                    <p:nvPr/>
                  </p:nvSpPr>
                  <p:spPr>
                    <a:xfrm>
                      <a:off x="2666074" y="222482"/>
                      <a:ext cx="40606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7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31" y="701"/>
                          </a:lnTo>
                          <a:cubicBezTo>
                            <a:pt x="123" y="777"/>
                            <a:pt x="184" y="823"/>
                            <a:pt x="275" y="884"/>
                          </a:cubicBezTo>
                          <a:lnTo>
                            <a:pt x="1098" y="884"/>
                          </a:lnTo>
                          <a:cubicBezTo>
                            <a:pt x="1189" y="808"/>
                            <a:pt x="1235" y="762"/>
                            <a:pt x="1326" y="701"/>
                          </a:cubicBezTo>
                          <a:lnTo>
                            <a:pt x="1265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0" name="Google Shape;2290;p42"/>
                    <p:cNvSpPr/>
                    <p:nvPr/>
                  </p:nvSpPr>
                  <p:spPr>
                    <a:xfrm>
                      <a:off x="2705701" y="222482"/>
                      <a:ext cx="4106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884" extrusionOk="0">
                          <a:moveTo>
                            <a:pt x="229" y="0"/>
                          </a:moveTo>
                          <a:cubicBezTo>
                            <a:pt x="123" y="61"/>
                            <a:pt x="92" y="91"/>
                            <a:pt x="1" y="152"/>
                          </a:cubicBezTo>
                          <a:lnTo>
                            <a:pt x="47" y="701"/>
                          </a:lnTo>
                          <a:cubicBezTo>
                            <a:pt x="153" y="777"/>
                            <a:pt x="199" y="823"/>
                            <a:pt x="306" y="884"/>
                          </a:cubicBezTo>
                          <a:lnTo>
                            <a:pt x="1113" y="884"/>
                          </a:lnTo>
                          <a:cubicBezTo>
                            <a:pt x="1220" y="808"/>
                            <a:pt x="1265" y="762"/>
                            <a:pt x="1342" y="701"/>
                          </a:cubicBezTo>
                          <a:lnTo>
                            <a:pt x="1296" y="152"/>
                          </a:lnTo>
                          <a:cubicBezTo>
                            <a:pt x="1174" y="91"/>
                            <a:pt x="1113" y="61"/>
                            <a:pt x="102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1" name="Google Shape;2291;p42"/>
                    <p:cNvSpPr/>
                    <p:nvPr/>
                  </p:nvSpPr>
                  <p:spPr>
                    <a:xfrm>
                      <a:off x="2745817" y="222482"/>
                      <a:ext cx="41035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1" h="884" extrusionOk="0">
                          <a:moveTo>
                            <a:pt x="198" y="0"/>
                          </a:moveTo>
                          <a:cubicBezTo>
                            <a:pt x="122" y="61"/>
                            <a:pt x="76" y="91"/>
                            <a:pt x="0" y="152"/>
                          </a:cubicBezTo>
                          <a:lnTo>
                            <a:pt x="46" y="701"/>
                          </a:lnTo>
                          <a:cubicBezTo>
                            <a:pt x="168" y="777"/>
                            <a:pt x="229" y="823"/>
                            <a:pt x="320" y="884"/>
                          </a:cubicBezTo>
                          <a:lnTo>
                            <a:pt x="1143" y="884"/>
                          </a:lnTo>
                          <a:cubicBezTo>
                            <a:pt x="1219" y="808"/>
                            <a:pt x="1280" y="762"/>
                            <a:pt x="1341" y="701"/>
                          </a:cubicBezTo>
                          <a:lnTo>
                            <a:pt x="1280" y="152"/>
                          </a:lnTo>
                          <a:cubicBezTo>
                            <a:pt x="1173" y="91"/>
                            <a:pt x="1128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2" name="Google Shape;2292;p42"/>
                    <p:cNvSpPr/>
                    <p:nvPr/>
                  </p:nvSpPr>
                  <p:spPr>
                    <a:xfrm>
                      <a:off x="2785444" y="222482"/>
                      <a:ext cx="41983" cy="270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884" extrusionOk="0">
                          <a:moveTo>
                            <a:pt x="214" y="0"/>
                          </a:moveTo>
                          <a:cubicBezTo>
                            <a:pt x="137" y="61"/>
                            <a:pt x="76" y="91"/>
                            <a:pt x="0" y="152"/>
                          </a:cubicBezTo>
                          <a:lnTo>
                            <a:pt x="76" y="701"/>
                          </a:lnTo>
                          <a:cubicBezTo>
                            <a:pt x="183" y="777"/>
                            <a:pt x="244" y="823"/>
                            <a:pt x="335" y="884"/>
                          </a:cubicBezTo>
                          <a:lnTo>
                            <a:pt x="1158" y="884"/>
                          </a:lnTo>
                          <a:cubicBezTo>
                            <a:pt x="1234" y="808"/>
                            <a:pt x="1295" y="762"/>
                            <a:pt x="1371" y="701"/>
                          </a:cubicBezTo>
                          <a:lnTo>
                            <a:pt x="1295" y="152"/>
                          </a:lnTo>
                          <a:cubicBezTo>
                            <a:pt x="1204" y="91"/>
                            <a:pt x="1143" y="61"/>
                            <a:pt x="100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3" name="Google Shape;2293;p42"/>
                    <p:cNvSpPr/>
                    <p:nvPr/>
                  </p:nvSpPr>
                  <p:spPr>
                    <a:xfrm>
                      <a:off x="2627395" y="249961"/>
                      <a:ext cx="41065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46" y="748"/>
                          </a:lnTo>
                          <a:cubicBezTo>
                            <a:pt x="137" y="824"/>
                            <a:pt x="198" y="854"/>
                            <a:pt x="290" y="915"/>
                          </a:cubicBezTo>
                          <a:lnTo>
                            <a:pt x="1112" y="915"/>
                          </a:lnTo>
                          <a:cubicBezTo>
                            <a:pt x="1204" y="839"/>
                            <a:pt x="1234" y="793"/>
                            <a:pt x="1341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4" name="Google Shape;2294;p42"/>
                    <p:cNvSpPr/>
                    <p:nvPr/>
                  </p:nvSpPr>
                  <p:spPr>
                    <a:xfrm>
                      <a:off x="2668889" y="249961"/>
                      <a:ext cx="40576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6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31" y="748"/>
                          </a:lnTo>
                          <a:cubicBezTo>
                            <a:pt x="137" y="824"/>
                            <a:pt x="183" y="854"/>
                            <a:pt x="290" y="915"/>
                          </a:cubicBezTo>
                          <a:lnTo>
                            <a:pt x="1097" y="915"/>
                          </a:lnTo>
                          <a:cubicBezTo>
                            <a:pt x="1204" y="839"/>
                            <a:pt x="1234" y="793"/>
                            <a:pt x="1326" y="748"/>
                          </a:cubicBezTo>
                          <a:lnTo>
                            <a:pt x="1280" y="169"/>
                          </a:lnTo>
                          <a:cubicBezTo>
                            <a:pt x="1158" y="92"/>
                            <a:pt x="1097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5" name="Google Shape;2295;p42"/>
                    <p:cNvSpPr/>
                    <p:nvPr/>
                  </p:nvSpPr>
                  <p:spPr>
                    <a:xfrm>
                      <a:off x="2708516" y="249961"/>
                      <a:ext cx="4198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16" extrusionOk="0">
                          <a:moveTo>
                            <a:pt x="229" y="1"/>
                          </a:moveTo>
                          <a:cubicBezTo>
                            <a:pt x="137" y="77"/>
                            <a:pt x="92" y="108"/>
                            <a:pt x="0" y="169"/>
                          </a:cubicBezTo>
                          <a:lnTo>
                            <a:pt x="61" y="748"/>
                          </a:lnTo>
                          <a:cubicBezTo>
                            <a:pt x="168" y="824"/>
                            <a:pt x="229" y="854"/>
                            <a:pt x="320" y="915"/>
                          </a:cubicBezTo>
                          <a:lnTo>
                            <a:pt x="1143" y="915"/>
                          </a:lnTo>
                          <a:cubicBezTo>
                            <a:pt x="1234" y="839"/>
                            <a:pt x="1280" y="793"/>
                            <a:pt x="1372" y="748"/>
                          </a:cubicBezTo>
                          <a:lnTo>
                            <a:pt x="1295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6" name="Google Shape;2296;p42"/>
                    <p:cNvSpPr/>
                    <p:nvPr/>
                  </p:nvSpPr>
                  <p:spPr>
                    <a:xfrm>
                      <a:off x="2748602" y="249961"/>
                      <a:ext cx="42473" cy="28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6" extrusionOk="0">
                          <a:moveTo>
                            <a:pt x="229" y="1"/>
                          </a:moveTo>
                          <a:cubicBezTo>
                            <a:pt x="138" y="77"/>
                            <a:pt x="77" y="108"/>
                            <a:pt x="1" y="169"/>
                          </a:cubicBezTo>
                          <a:lnTo>
                            <a:pt x="77" y="748"/>
                          </a:lnTo>
                          <a:cubicBezTo>
                            <a:pt x="199" y="824"/>
                            <a:pt x="244" y="854"/>
                            <a:pt x="351" y="915"/>
                          </a:cubicBezTo>
                          <a:lnTo>
                            <a:pt x="1189" y="915"/>
                          </a:lnTo>
                          <a:cubicBezTo>
                            <a:pt x="1265" y="839"/>
                            <a:pt x="1311" y="793"/>
                            <a:pt x="1387" y="748"/>
                          </a:cubicBezTo>
                          <a:lnTo>
                            <a:pt x="1311" y="169"/>
                          </a:lnTo>
                          <a:cubicBezTo>
                            <a:pt x="1204" y="92"/>
                            <a:pt x="1143" y="62"/>
                            <a:pt x="105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7" name="Google Shape;2297;p42"/>
                    <p:cNvSpPr/>
                    <p:nvPr/>
                  </p:nvSpPr>
                  <p:spPr>
                    <a:xfrm>
                      <a:off x="2629262" y="277960"/>
                      <a:ext cx="41524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92" y="107"/>
                            <a:pt x="0" y="168"/>
                          </a:cubicBezTo>
                          <a:lnTo>
                            <a:pt x="31" y="747"/>
                          </a:lnTo>
                          <a:cubicBezTo>
                            <a:pt x="137" y="792"/>
                            <a:pt x="183" y="838"/>
                            <a:pt x="290" y="914"/>
                          </a:cubicBezTo>
                          <a:lnTo>
                            <a:pt x="1128" y="914"/>
                          </a:lnTo>
                          <a:cubicBezTo>
                            <a:pt x="1219" y="838"/>
                            <a:pt x="1250" y="823"/>
                            <a:pt x="1356" y="747"/>
                          </a:cubicBezTo>
                          <a:lnTo>
                            <a:pt x="1310" y="168"/>
                          </a:lnTo>
                          <a:cubicBezTo>
                            <a:pt x="1219" y="107"/>
                            <a:pt x="115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8" name="Google Shape;2298;p42"/>
                    <p:cNvSpPr/>
                    <p:nvPr/>
                  </p:nvSpPr>
                  <p:spPr>
                    <a:xfrm>
                      <a:off x="2669348" y="277960"/>
                      <a:ext cx="42442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0" y="168"/>
                          </a:cubicBezTo>
                          <a:lnTo>
                            <a:pt x="61" y="747"/>
                          </a:lnTo>
                          <a:cubicBezTo>
                            <a:pt x="168" y="792"/>
                            <a:pt x="229" y="838"/>
                            <a:pt x="320" y="914"/>
                          </a:cubicBezTo>
                          <a:lnTo>
                            <a:pt x="1158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41" y="168"/>
                          </a:lnTo>
                          <a:cubicBezTo>
                            <a:pt x="1235" y="107"/>
                            <a:pt x="118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9" name="Google Shape;2299;p42"/>
                    <p:cNvSpPr/>
                    <p:nvPr/>
                  </p:nvSpPr>
                  <p:spPr>
                    <a:xfrm>
                      <a:off x="2711300" y="277960"/>
                      <a:ext cx="42473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8" h="915" extrusionOk="0">
                          <a:moveTo>
                            <a:pt x="229" y="0"/>
                          </a:moveTo>
                          <a:cubicBezTo>
                            <a:pt x="138" y="76"/>
                            <a:pt x="92" y="107"/>
                            <a:pt x="1" y="168"/>
                          </a:cubicBezTo>
                          <a:lnTo>
                            <a:pt x="62" y="747"/>
                          </a:lnTo>
                          <a:cubicBezTo>
                            <a:pt x="168" y="792"/>
                            <a:pt x="229" y="838"/>
                            <a:pt x="321" y="914"/>
                          </a:cubicBezTo>
                          <a:lnTo>
                            <a:pt x="1159" y="914"/>
                          </a:lnTo>
                          <a:cubicBezTo>
                            <a:pt x="1265" y="838"/>
                            <a:pt x="1296" y="823"/>
                            <a:pt x="1387" y="747"/>
                          </a:cubicBezTo>
                          <a:lnTo>
                            <a:pt x="1311" y="168"/>
                          </a:lnTo>
                          <a:cubicBezTo>
                            <a:pt x="1220" y="107"/>
                            <a:pt x="1159" y="76"/>
                            <a:pt x="1052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0" name="Google Shape;2300;p42"/>
                    <p:cNvSpPr/>
                    <p:nvPr/>
                  </p:nvSpPr>
                  <p:spPr>
                    <a:xfrm>
                      <a:off x="2751417" y="277960"/>
                      <a:ext cx="43360" cy="27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15" extrusionOk="0">
                          <a:moveTo>
                            <a:pt x="229" y="0"/>
                          </a:moveTo>
                          <a:cubicBezTo>
                            <a:pt x="137" y="76"/>
                            <a:pt x="107" y="107"/>
                            <a:pt x="0" y="168"/>
                          </a:cubicBezTo>
                          <a:lnTo>
                            <a:pt x="76" y="747"/>
                          </a:lnTo>
                          <a:cubicBezTo>
                            <a:pt x="198" y="792"/>
                            <a:pt x="259" y="838"/>
                            <a:pt x="350" y="914"/>
                          </a:cubicBezTo>
                          <a:lnTo>
                            <a:pt x="1188" y="914"/>
                          </a:lnTo>
                          <a:cubicBezTo>
                            <a:pt x="1280" y="838"/>
                            <a:pt x="1326" y="823"/>
                            <a:pt x="1417" y="747"/>
                          </a:cubicBezTo>
                          <a:lnTo>
                            <a:pt x="1341" y="168"/>
                          </a:lnTo>
                          <a:cubicBezTo>
                            <a:pt x="1249" y="107"/>
                            <a:pt x="1188" y="76"/>
                            <a:pt x="1051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1" name="Google Shape;2301;p42"/>
                    <p:cNvSpPr/>
                    <p:nvPr/>
                  </p:nvSpPr>
                  <p:spPr>
                    <a:xfrm>
                      <a:off x="2631587" y="306846"/>
                      <a:ext cx="41983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92" y="107"/>
                            <a:pt x="0" y="184"/>
                          </a:cubicBezTo>
                          <a:lnTo>
                            <a:pt x="31" y="763"/>
                          </a:lnTo>
                          <a:cubicBezTo>
                            <a:pt x="153" y="823"/>
                            <a:pt x="214" y="869"/>
                            <a:pt x="305" y="945"/>
                          </a:cubicBezTo>
                          <a:lnTo>
                            <a:pt x="1143" y="945"/>
                          </a:lnTo>
                          <a:cubicBezTo>
                            <a:pt x="1234" y="884"/>
                            <a:pt x="1280" y="839"/>
                            <a:pt x="1372" y="763"/>
                          </a:cubicBezTo>
                          <a:lnTo>
                            <a:pt x="1311" y="184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2" name="Google Shape;2302;p42"/>
                    <p:cNvSpPr/>
                    <p:nvPr/>
                  </p:nvSpPr>
                  <p:spPr>
                    <a:xfrm>
                      <a:off x="2672132" y="306846"/>
                      <a:ext cx="42932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46" extrusionOk="0">
                          <a:moveTo>
                            <a:pt x="229" y="1"/>
                          </a:moveTo>
                          <a:cubicBezTo>
                            <a:pt x="138" y="62"/>
                            <a:pt x="108" y="107"/>
                            <a:pt x="1" y="184"/>
                          </a:cubicBezTo>
                          <a:lnTo>
                            <a:pt x="62" y="763"/>
                          </a:lnTo>
                          <a:cubicBezTo>
                            <a:pt x="184" y="823"/>
                            <a:pt x="229" y="869"/>
                            <a:pt x="336" y="945"/>
                          </a:cubicBezTo>
                          <a:lnTo>
                            <a:pt x="1174" y="945"/>
                          </a:lnTo>
                          <a:cubicBezTo>
                            <a:pt x="1265" y="884"/>
                            <a:pt x="1296" y="839"/>
                            <a:pt x="1403" y="763"/>
                          </a:cubicBezTo>
                          <a:lnTo>
                            <a:pt x="1342" y="184"/>
                          </a:lnTo>
                          <a:cubicBezTo>
                            <a:pt x="1250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3" name="Google Shape;2303;p42"/>
                    <p:cNvSpPr/>
                    <p:nvPr/>
                  </p:nvSpPr>
                  <p:spPr>
                    <a:xfrm>
                      <a:off x="2714116" y="306846"/>
                      <a:ext cx="4339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107" y="107"/>
                            <a:pt x="0" y="184"/>
                          </a:cubicBezTo>
                          <a:lnTo>
                            <a:pt x="61" y="763"/>
                          </a:lnTo>
                          <a:cubicBezTo>
                            <a:pt x="153" y="823"/>
                            <a:pt x="229" y="869"/>
                            <a:pt x="335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26" y="839"/>
                            <a:pt x="1417" y="763"/>
                          </a:cubicBezTo>
                          <a:lnTo>
                            <a:pt x="1341" y="184"/>
                          </a:lnTo>
                          <a:cubicBezTo>
                            <a:pt x="121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4" name="Google Shape;2304;p42"/>
                    <p:cNvSpPr/>
                    <p:nvPr/>
                  </p:nvSpPr>
                  <p:spPr>
                    <a:xfrm>
                      <a:off x="2755609" y="306846"/>
                      <a:ext cx="42901" cy="28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46" extrusionOk="0">
                          <a:moveTo>
                            <a:pt x="229" y="1"/>
                          </a:moveTo>
                          <a:cubicBezTo>
                            <a:pt x="137" y="62"/>
                            <a:pt x="92" y="107"/>
                            <a:pt x="0" y="184"/>
                          </a:cubicBezTo>
                          <a:lnTo>
                            <a:pt x="76" y="763"/>
                          </a:lnTo>
                          <a:cubicBezTo>
                            <a:pt x="168" y="823"/>
                            <a:pt x="229" y="869"/>
                            <a:pt x="351" y="945"/>
                          </a:cubicBezTo>
                          <a:lnTo>
                            <a:pt x="1189" y="945"/>
                          </a:lnTo>
                          <a:cubicBezTo>
                            <a:pt x="1280" y="884"/>
                            <a:pt x="1310" y="839"/>
                            <a:pt x="1402" y="763"/>
                          </a:cubicBezTo>
                          <a:lnTo>
                            <a:pt x="1341" y="184"/>
                          </a:lnTo>
                          <a:cubicBezTo>
                            <a:pt x="1234" y="123"/>
                            <a:pt x="1189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5" name="Google Shape;2305;p42"/>
                    <p:cNvSpPr/>
                    <p:nvPr/>
                  </p:nvSpPr>
                  <p:spPr>
                    <a:xfrm>
                      <a:off x="2633454" y="336681"/>
                      <a:ext cx="4244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7" h="976" extrusionOk="0">
                          <a:moveTo>
                            <a:pt x="229" y="1"/>
                          </a:moveTo>
                          <a:cubicBezTo>
                            <a:pt x="153" y="62"/>
                            <a:pt x="92" y="92"/>
                            <a:pt x="0" y="168"/>
                          </a:cubicBezTo>
                          <a:lnTo>
                            <a:pt x="31" y="778"/>
                          </a:lnTo>
                          <a:cubicBezTo>
                            <a:pt x="153" y="854"/>
                            <a:pt x="198" y="900"/>
                            <a:pt x="305" y="976"/>
                          </a:cubicBezTo>
                          <a:lnTo>
                            <a:pt x="1158" y="976"/>
                          </a:lnTo>
                          <a:cubicBezTo>
                            <a:pt x="1234" y="900"/>
                            <a:pt x="1295" y="854"/>
                            <a:pt x="1387" y="778"/>
                          </a:cubicBezTo>
                          <a:lnTo>
                            <a:pt x="1326" y="168"/>
                          </a:lnTo>
                          <a:cubicBezTo>
                            <a:pt x="1234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6" name="Google Shape;2306;p42"/>
                    <p:cNvSpPr/>
                    <p:nvPr/>
                  </p:nvSpPr>
                  <p:spPr>
                    <a:xfrm>
                      <a:off x="2675407" y="336681"/>
                      <a:ext cx="42932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2" y="92"/>
                            <a:pt x="1" y="168"/>
                          </a:cubicBezTo>
                          <a:lnTo>
                            <a:pt x="46" y="778"/>
                          </a:lnTo>
                          <a:cubicBezTo>
                            <a:pt x="153" y="854"/>
                            <a:pt x="229" y="900"/>
                            <a:pt x="321" y="976"/>
                          </a:cubicBezTo>
                          <a:lnTo>
                            <a:pt x="1174" y="976"/>
                          </a:lnTo>
                          <a:cubicBezTo>
                            <a:pt x="1265" y="900"/>
                            <a:pt x="1311" y="854"/>
                            <a:pt x="1402" y="778"/>
                          </a:cubicBezTo>
                          <a:lnTo>
                            <a:pt x="1341" y="168"/>
                          </a:lnTo>
                          <a:cubicBezTo>
                            <a:pt x="1235" y="123"/>
                            <a:pt x="1174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7" name="Google Shape;2307;p42"/>
                    <p:cNvSpPr/>
                    <p:nvPr/>
                  </p:nvSpPr>
                  <p:spPr>
                    <a:xfrm>
                      <a:off x="2717849" y="336681"/>
                      <a:ext cx="42901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2" h="976" extrusionOk="0">
                          <a:moveTo>
                            <a:pt x="229" y="1"/>
                          </a:moveTo>
                          <a:cubicBezTo>
                            <a:pt x="137" y="62"/>
                            <a:pt x="91" y="92"/>
                            <a:pt x="0" y="168"/>
                          </a:cubicBezTo>
                          <a:lnTo>
                            <a:pt x="61" y="778"/>
                          </a:lnTo>
                          <a:cubicBezTo>
                            <a:pt x="152" y="854"/>
                            <a:pt x="198" y="900"/>
                            <a:pt x="320" y="976"/>
                          </a:cubicBezTo>
                          <a:lnTo>
                            <a:pt x="1173" y="976"/>
                          </a:lnTo>
                          <a:cubicBezTo>
                            <a:pt x="1280" y="900"/>
                            <a:pt x="1310" y="854"/>
                            <a:pt x="1402" y="778"/>
                          </a:cubicBezTo>
                          <a:lnTo>
                            <a:pt x="1326" y="168"/>
                          </a:lnTo>
                          <a:cubicBezTo>
                            <a:pt x="1219" y="123"/>
                            <a:pt x="1158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8" name="Google Shape;2308;p42"/>
                    <p:cNvSpPr/>
                    <p:nvPr/>
                  </p:nvSpPr>
                  <p:spPr>
                    <a:xfrm>
                      <a:off x="2759342" y="336681"/>
                      <a:ext cx="43360" cy="298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7" h="976" extrusionOk="0">
                          <a:moveTo>
                            <a:pt x="229" y="1"/>
                          </a:moveTo>
                          <a:cubicBezTo>
                            <a:pt x="122" y="62"/>
                            <a:pt x="91" y="92"/>
                            <a:pt x="0" y="168"/>
                          </a:cubicBezTo>
                          <a:lnTo>
                            <a:pt x="76" y="778"/>
                          </a:lnTo>
                          <a:cubicBezTo>
                            <a:pt x="168" y="854"/>
                            <a:pt x="229" y="900"/>
                            <a:pt x="335" y="976"/>
                          </a:cubicBezTo>
                          <a:lnTo>
                            <a:pt x="1188" y="976"/>
                          </a:lnTo>
                          <a:cubicBezTo>
                            <a:pt x="1295" y="900"/>
                            <a:pt x="1326" y="854"/>
                            <a:pt x="1417" y="778"/>
                          </a:cubicBezTo>
                          <a:lnTo>
                            <a:pt x="1341" y="168"/>
                          </a:lnTo>
                          <a:cubicBezTo>
                            <a:pt x="1249" y="123"/>
                            <a:pt x="1173" y="77"/>
                            <a:pt x="1067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9" name="Google Shape;2309;p42"/>
                    <p:cNvSpPr/>
                    <p:nvPr/>
                  </p:nvSpPr>
                  <p:spPr>
                    <a:xfrm>
                      <a:off x="2635780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44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31" y="823"/>
                          </a:lnTo>
                          <a:cubicBezTo>
                            <a:pt x="122" y="899"/>
                            <a:pt x="199" y="930"/>
                            <a:pt x="305" y="1006"/>
                          </a:cubicBezTo>
                          <a:lnTo>
                            <a:pt x="1158" y="1006"/>
                          </a:lnTo>
                          <a:cubicBezTo>
                            <a:pt x="1250" y="930"/>
                            <a:pt x="1311" y="899"/>
                            <a:pt x="1402" y="823"/>
                          </a:cubicBezTo>
                          <a:lnTo>
                            <a:pt x="1341" y="198"/>
                          </a:lnTo>
                          <a:cubicBezTo>
                            <a:pt x="1235" y="122"/>
                            <a:pt x="1174" y="76"/>
                            <a:pt x="1097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0" name="Google Shape;2310;p42"/>
                    <p:cNvSpPr/>
                    <p:nvPr/>
                  </p:nvSpPr>
                  <p:spPr>
                    <a:xfrm>
                      <a:off x="2678191" y="367006"/>
                      <a:ext cx="42932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3" h="1006" extrusionOk="0">
                          <a:moveTo>
                            <a:pt x="230" y="0"/>
                          </a:moveTo>
                          <a:cubicBezTo>
                            <a:pt x="153" y="76"/>
                            <a:pt x="92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21" y="1006"/>
                          </a:cubicBezTo>
                          <a:lnTo>
                            <a:pt x="1174" y="1006"/>
                          </a:lnTo>
                          <a:cubicBezTo>
                            <a:pt x="1250" y="930"/>
                            <a:pt x="1311" y="899"/>
                            <a:pt x="1403" y="823"/>
                          </a:cubicBezTo>
                          <a:lnTo>
                            <a:pt x="1357" y="198"/>
                          </a:lnTo>
                          <a:cubicBezTo>
                            <a:pt x="1235" y="122"/>
                            <a:pt x="1174" y="76"/>
                            <a:pt x="108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1" name="Google Shape;2311;p42"/>
                    <p:cNvSpPr/>
                    <p:nvPr/>
                  </p:nvSpPr>
                  <p:spPr>
                    <a:xfrm>
                      <a:off x="2721092" y="367006"/>
                      <a:ext cx="43391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18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7" y="122"/>
                            <a:pt x="1" y="198"/>
                          </a:cubicBezTo>
                          <a:lnTo>
                            <a:pt x="62" y="823"/>
                          </a:lnTo>
                          <a:cubicBezTo>
                            <a:pt x="153" y="899"/>
                            <a:pt x="214" y="930"/>
                            <a:pt x="336" y="1006"/>
                          </a:cubicBezTo>
                          <a:lnTo>
                            <a:pt x="1189" y="1006"/>
                          </a:lnTo>
                          <a:cubicBezTo>
                            <a:pt x="1281" y="930"/>
                            <a:pt x="1326" y="899"/>
                            <a:pt x="1418" y="823"/>
                          </a:cubicBezTo>
                          <a:lnTo>
                            <a:pt x="1341" y="198"/>
                          </a:lnTo>
                          <a:cubicBezTo>
                            <a:pt x="1250" y="122"/>
                            <a:pt x="1174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2" name="Google Shape;2312;p42"/>
                    <p:cNvSpPr/>
                    <p:nvPr/>
                  </p:nvSpPr>
                  <p:spPr>
                    <a:xfrm>
                      <a:off x="2763045" y="367006"/>
                      <a:ext cx="44339" cy="307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06" extrusionOk="0">
                          <a:moveTo>
                            <a:pt x="229" y="0"/>
                          </a:moveTo>
                          <a:cubicBezTo>
                            <a:pt x="138" y="76"/>
                            <a:pt x="108" y="122"/>
                            <a:pt x="1" y="198"/>
                          </a:cubicBezTo>
                          <a:lnTo>
                            <a:pt x="77" y="823"/>
                          </a:lnTo>
                          <a:lnTo>
                            <a:pt x="367" y="1006"/>
                          </a:lnTo>
                          <a:lnTo>
                            <a:pt x="1220" y="1006"/>
                          </a:lnTo>
                          <a:cubicBezTo>
                            <a:pt x="1326" y="930"/>
                            <a:pt x="1357" y="899"/>
                            <a:pt x="1448" y="823"/>
                          </a:cubicBezTo>
                          <a:lnTo>
                            <a:pt x="1357" y="198"/>
                          </a:lnTo>
                          <a:cubicBezTo>
                            <a:pt x="1266" y="122"/>
                            <a:pt x="1205" y="76"/>
                            <a:pt x="1098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3" name="Google Shape;2313;p42"/>
                    <p:cNvSpPr/>
                    <p:nvPr/>
                  </p:nvSpPr>
                  <p:spPr>
                    <a:xfrm>
                      <a:off x="2637187" y="398218"/>
                      <a:ext cx="43850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33" h="1038" extrusionOk="0">
                          <a:moveTo>
                            <a:pt x="259" y="1"/>
                          </a:moveTo>
                          <a:cubicBezTo>
                            <a:pt x="153" y="92"/>
                            <a:pt x="107" y="123"/>
                            <a:pt x="0" y="199"/>
                          </a:cubicBezTo>
                          <a:lnTo>
                            <a:pt x="46" y="854"/>
                          </a:lnTo>
                          <a:cubicBezTo>
                            <a:pt x="137" y="930"/>
                            <a:pt x="198" y="961"/>
                            <a:pt x="305" y="1037"/>
                          </a:cubicBezTo>
                          <a:lnTo>
                            <a:pt x="1189" y="1037"/>
                          </a:lnTo>
                          <a:cubicBezTo>
                            <a:pt x="1280" y="961"/>
                            <a:pt x="1341" y="930"/>
                            <a:pt x="1432" y="854"/>
                          </a:cubicBezTo>
                          <a:lnTo>
                            <a:pt x="1371" y="199"/>
                          </a:lnTo>
                          <a:cubicBezTo>
                            <a:pt x="1265" y="123"/>
                            <a:pt x="1204" y="92"/>
                            <a:pt x="111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4" name="Google Shape;2314;p42"/>
                    <p:cNvSpPr/>
                    <p:nvPr/>
                  </p:nvSpPr>
                  <p:spPr>
                    <a:xfrm>
                      <a:off x="2680058" y="398218"/>
                      <a:ext cx="44339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49" h="1038" extrusionOk="0">
                          <a:moveTo>
                            <a:pt x="245" y="1"/>
                          </a:moveTo>
                          <a:cubicBezTo>
                            <a:pt x="153" y="92"/>
                            <a:pt x="92" y="123"/>
                            <a:pt x="1" y="199"/>
                          </a:cubicBezTo>
                          <a:lnTo>
                            <a:pt x="47" y="854"/>
                          </a:lnTo>
                          <a:cubicBezTo>
                            <a:pt x="153" y="930"/>
                            <a:pt x="199" y="961"/>
                            <a:pt x="321" y="1037"/>
                          </a:cubicBezTo>
                          <a:lnTo>
                            <a:pt x="1189" y="1037"/>
                          </a:lnTo>
                          <a:cubicBezTo>
                            <a:pt x="1296" y="961"/>
                            <a:pt x="1342" y="930"/>
                            <a:pt x="1448" y="854"/>
                          </a:cubicBezTo>
                          <a:lnTo>
                            <a:pt x="1387" y="199"/>
                          </a:lnTo>
                          <a:cubicBezTo>
                            <a:pt x="1296" y="123"/>
                            <a:pt x="1235" y="92"/>
                            <a:pt x="111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5" name="Google Shape;2315;p42"/>
                    <p:cNvSpPr/>
                    <p:nvPr/>
                  </p:nvSpPr>
                  <p:spPr>
                    <a:xfrm>
                      <a:off x="2723908" y="398218"/>
                      <a:ext cx="4476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3" h="1038" extrusionOk="0">
                          <a:moveTo>
                            <a:pt x="229" y="1"/>
                          </a:moveTo>
                          <a:cubicBezTo>
                            <a:pt x="152" y="92"/>
                            <a:pt x="107" y="123"/>
                            <a:pt x="0" y="199"/>
                          </a:cubicBezTo>
                          <a:lnTo>
                            <a:pt x="61" y="854"/>
                          </a:lnTo>
                          <a:lnTo>
                            <a:pt x="351" y="1037"/>
                          </a:lnTo>
                          <a:lnTo>
                            <a:pt x="1234" y="1037"/>
                          </a:lnTo>
                          <a:cubicBezTo>
                            <a:pt x="1295" y="961"/>
                            <a:pt x="1356" y="930"/>
                            <a:pt x="1463" y="854"/>
                          </a:cubicBezTo>
                          <a:lnTo>
                            <a:pt x="1387" y="199"/>
                          </a:lnTo>
                          <a:lnTo>
                            <a:pt x="109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6" name="Google Shape;2316;p42"/>
                    <p:cNvSpPr/>
                    <p:nvPr/>
                  </p:nvSpPr>
                  <p:spPr>
                    <a:xfrm>
                      <a:off x="2766778" y="398218"/>
                      <a:ext cx="44798" cy="317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4" h="1038" extrusionOk="0">
                          <a:moveTo>
                            <a:pt x="229" y="1"/>
                          </a:moveTo>
                          <a:cubicBezTo>
                            <a:pt x="138" y="92"/>
                            <a:pt x="92" y="123"/>
                            <a:pt x="1" y="199"/>
                          </a:cubicBezTo>
                          <a:lnTo>
                            <a:pt x="77" y="854"/>
                          </a:lnTo>
                          <a:lnTo>
                            <a:pt x="366" y="1037"/>
                          </a:lnTo>
                          <a:lnTo>
                            <a:pt x="1235" y="1037"/>
                          </a:lnTo>
                          <a:cubicBezTo>
                            <a:pt x="1326" y="961"/>
                            <a:pt x="1372" y="930"/>
                            <a:pt x="1463" y="854"/>
                          </a:cubicBezTo>
                          <a:lnTo>
                            <a:pt x="1387" y="199"/>
                          </a:lnTo>
                          <a:cubicBezTo>
                            <a:pt x="1281" y="123"/>
                            <a:pt x="1220" y="92"/>
                            <a:pt x="1083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7" name="Google Shape;2317;p42"/>
                    <p:cNvSpPr/>
                    <p:nvPr/>
                  </p:nvSpPr>
                  <p:spPr>
                    <a:xfrm>
                      <a:off x="2656771" y="698465"/>
                      <a:ext cx="49450" cy="406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6" h="1327" extrusionOk="0">
                          <a:moveTo>
                            <a:pt x="259" y="1"/>
                          </a:moveTo>
                          <a:cubicBezTo>
                            <a:pt x="168" y="108"/>
                            <a:pt x="107" y="153"/>
                            <a:pt x="0" y="260"/>
                          </a:cubicBezTo>
                          <a:lnTo>
                            <a:pt x="46" y="1067"/>
                          </a:lnTo>
                          <a:cubicBezTo>
                            <a:pt x="168" y="1174"/>
                            <a:pt x="244" y="1220"/>
                            <a:pt x="351" y="1326"/>
                          </a:cubicBezTo>
                          <a:lnTo>
                            <a:pt x="1341" y="1326"/>
                          </a:lnTo>
                          <a:cubicBezTo>
                            <a:pt x="1448" y="1220"/>
                            <a:pt x="1493" y="1174"/>
                            <a:pt x="1615" y="1067"/>
                          </a:cubicBezTo>
                          <a:lnTo>
                            <a:pt x="1539" y="260"/>
                          </a:lnTo>
                          <a:cubicBezTo>
                            <a:pt x="1417" y="153"/>
                            <a:pt x="1371" y="108"/>
                            <a:pt x="1234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318" name="Google Shape;2318;p42"/>
                <p:cNvSpPr/>
                <p:nvPr/>
              </p:nvSpPr>
              <p:spPr>
                <a:xfrm>
                  <a:off x="2384178" y="185725"/>
                  <a:ext cx="590733" cy="589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5" h="18665" extrusionOk="0">
                      <a:moveTo>
                        <a:pt x="5272" y="1"/>
                      </a:moveTo>
                      <a:lnTo>
                        <a:pt x="5241" y="123"/>
                      </a:lnTo>
                      <a:lnTo>
                        <a:pt x="5211" y="214"/>
                      </a:lnTo>
                      <a:lnTo>
                        <a:pt x="5180" y="305"/>
                      </a:lnTo>
                      <a:lnTo>
                        <a:pt x="4952" y="1128"/>
                      </a:lnTo>
                      <a:lnTo>
                        <a:pt x="4906" y="1265"/>
                      </a:lnTo>
                      <a:lnTo>
                        <a:pt x="4784" y="1707"/>
                      </a:lnTo>
                      <a:lnTo>
                        <a:pt x="4739" y="1814"/>
                      </a:lnTo>
                      <a:lnTo>
                        <a:pt x="4708" y="1936"/>
                      </a:lnTo>
                      <a:lnTo>
                        <a:pt x="4632" y="2179"/>
                      </a:lnTo>
                      <a:lnTo>
                        <a:pt x="4403" y="2972"/>
                      </a:lnTo>
                      <a:lnTo>
                        <a:pt x="4403" y="3002"/>
                      </a:lnTo>
                      <a:lnTo>
                        <a:pt x="4129" y="3916"/>
                      </a:lnTo>
                      <a:lnTo>
                        <a:pt x="4129" y="3931"/>
                      </a:lnTo>
                      <a:lnTo>
                        <a:pt x="3870" y="4876"/>
                      </a:lnTo>
                      <a:lnTo>
                        <a:pt x="3870" y="4907"/>
                      </a:lnTo>
                      <a:lnTo>
                        <a:pt x="3611" y="5790"/>
                      </a:lnTo>
                      <a:lnTo>
                        <a:pt x="3565" y="6034"/>
                      </a:lnTo>
                      <a:lnTo>
                        <a:pt x="3489" y="6324"/>
                      </a:lnTo>
                      <a:lnTo>
                        <a:pt x="3443" y="6445"/>
                      </a:lnTo>
                      <a:lnTo>
                        <a:pt x="3352" y="6781"/>
                      </a:lnTo>
                      <a:lnTo>
                        <a:pt x="3291" y="6994"/>
                      </a:lnTo>
                      <a:lnTo>
                        <a:pt x="3032" y="7954"/>
                      </a:lnTo>
                      <a:lnTo>
                        <a:pt x="2986" y="8060"/>
                      </a:lnTo>
                      <a:lnTo>
                        <a:pt x="2971" y="8152"/>
                      </a:lnTo>
                      <a:lnTo>
                        <a:pt x="2925" y="8274"/>
                      </a:lnTo>
                      <a:lnTo>
                        <a:pt x="2895" y="8411"/>
                      </a:lnTo>
                      <a:lnTo>
                        <a:pt x="2590" y="9477"/>
                      </a:lnTo>
                      <a:lnTo>
                        <a:pt x="2590" y="9508"/>
                      </a:lnTo>
                      <a:lnTo>
                        <a:pt x="2286" y="10590"/>
                      </a:lnTo>
                      <a:lnTo>
                        <a:pt x="2286" y="10635"/>
                      </a:lnTo>
                      <a:lnTo>
                        <a:pt x="2011" y="11549"/>
                      </a:lnTo>
                      <a:lnTo>
                        <a:pt x="1905" y="11946"/>
                      </a:lnTo>
                      <a:lnTo>
                        <a:pt x="1615" y="12936"/>
                      </a:lnTo>
                      <a:lnTo>
                        <a:pt x="1615" y="12982"/>
                      </a:lnTo>
                      <a:lnTo>
                        <a:pt x="1280" y="14170"/>
                      </a:lnTo>
                      <a:lnTo>
                        <a:pt x="1280" y="14216"/>
                      </a:lnTo>
                      <a:lnTo>
                        <a:pt x="930" y="15435"/>
                      </a:lnTo>
                      <a:lnTo>
                        <a:pt x="914" y="15465"/>
                      </a:lnTo>
                      <a:lnTo>
                        <a:pt x="564" y="16714"/>
                      </a:lnTo>
                      <a:lnTo>
                        <a:pt x="533" y="16836"/>
                      </a:lnTo>
                      <a:lnTo>
                        <a:pt x="290" y="17720"/>
                      </a:lnTo>
                      <a:lnTo>
                        <a:pt x="137" y="18238"/>
                      </a:lnTo>
                      <a:lnTo>
                        <a:pt x="92" y="18345"/>
                      </a:lnTo>
                      <a:lnTo>
                        <a:pt x="0" y="18665"/>
                      </a:lnTo>
                      <a:cubicBezTo>
                        <a:pt x="15" y="18649"/>
                        <a:pt x="19304" y="18649"/>
                        <a:pt x="19304" y="18649"/>
                      </a:cubicBezTo>
                      <a:lnTo>
                        <a:pt x="15952" y="1"/>
                      </a:lnTo>
                      <a:close/>
                    </a:path>
                  </a:pathLst>
                </a:custGeom>
                <a:solidFill>
                  <a:srgbClr val="A9DCFF">
                    <a:alpha val="59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19" name="Google Shape;2319;p42"/>
          <p:cNvGrpSpPr/>
          <p:nvPr/>
        </p:nvGrpSpPr>
        <p:grpSpPr>
          <a:xfrm>
            <a:off x="7599824" y="681422"/>
            <a:ext cx="1031312" cy="939236"/>
            <a:chOff x="6120293" y="888797"/>
            <a:chExt cx="1031312" cy="939236"/>
          </a:xfrm>
        </p:grpSpPr>
        <p:sp>
          <p:nvSpPr>
            <p:cNvPr id="2320" name="Google Shape;2320;p42"/>
            <p:cNvSpPr/>
            <p:nvPr/>
          </p:nvSpPr>
          <p:spPr>
            <a:xfrm>
              <a:off x="6120293" y="888797"/>
              <a:ext cx="1031312" cy="939236"/>
            </a:xfrm>
            <a:custGeom>
              <a:avLst/>
              <a:gdLst/>
              <a:ahLst/>
              <a:cxnLst/>
              <a:rect l="l" t="t" r="r" b="b"/>
              <a:pathLst>
                <a:path w="33703" h="30694" extrusionOk="0">
                  <a:moveTo>
                    <a:pt x="16850" y="1"/>
                  </a:moveTo>
                  <a:cubicBezTo>
                    <a:pt x="12921" y="1"/>
                    <a:pt x="8990" y="1498"/>
                    <a:pt x="5989" y="4492"/>
                  </a:cubicBezTo>
                  <a:cubicBezTo>
                    <a:pt x="1" y="10495"/>
                    <a:pt x="1" y="20215"/>
                    <a:pt x="5989" y="26203"/>
                  </a:cubicBezTo>
                  <a:cubicBezTo>
                    <a:pt x="8990" y="29197"/>
                    <a:pt x="12921" y="30694"/>
                    <a:pt x="16850" y="30694"/>
                  </a:cubicBezTo>
                  <a:cubicBezTo>
                    <a:pt x="20779" y="30694"/>
                    <a:pt x="24706" y="29197"/>
                    <a:pt x="27700" y="26203"/>
                  </a:cubicBezTo>
                  <a:cubicBezTo>
                    <a:pt x="33703" y="20215"/>
                    <a:pt x="33703" y="10495"/>
                    <a:pt x="27700" y="4492"/>
                  </a:cubicBezTo>
                  <a:cubicBezTo>
                    <a:pt x="24706" y="1498"/>
                    <a:pt x="20779" y="1"/>
                    <a:pt x="16850" y="1"/>
                  </a:cubicBezTo>
                  <a:close/>
                </a:path>
              </a:pathLst>
            </a:custGeom>
            <a:solidFill>
              <a:srgbClr val="FFF140">
                <a:alpha val="54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6303526" y="1025762"/>
              <a:ext cx="665795" cy="665336"/>
            </a:xfrm>
            <a:custGeom>
              <a:avLst/>
              <a:gdLst/>
              <a:ahLst/>
              <a:cxnLst/>
              <a:rect l="l" t="t" r="r" b="b"/>
              <a:pathLst>
                <a:path w="21758" h="21743" extrusionOk="0">
                  <a:moveTo>
                    <a:pt x="10879" y="0"/>
                  </a:moveTo>
                  <a:cubicBezTo>
                    <a:pt x="4876" y="0"/>
                    <a:pt x="1" y="4876"/>
                    <a:pt x="1" y="10864"/>
                  </a:cubicBezTo>
                  <a:cubicBezTo>
                    <a:pt x="1" y="16867"/>
                    <a:pt x="4876" y="21742"/>
                    <a:pt x="10879" y="21742"/>
                  </a:cubicBezTo>
                  <a:cubicBezTo>
                    <a:pt x="16882" y="21742"/>
                    <a:pt x="21758" y="16867"/>
                    <a:pt x="21758" y="10864"/>
                  </a:cubicBezTo>
                  <a:cubicBezTo>
                    <a:pt x="21758" y="4846"/>
                    <a:pt x="16882" y="0"/>
                    <a:pt x="10879" y="0"/>
                  </a:cubicBezTo>
                  <a:close/>
                </a:path>
              </a:pathLst>
            </a:custGeom>
            <a:solidFill>
              <a:srgbClr val="FFFAD2">
                <a:alpha val="67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6440584" y="1163309"/>
              <a:ext cx="390272" cy="390242"/>
            </a:xfrm>
            <a:custGeom>
              <a:avLst/>
              <a:gdLst/>
              <a:ahLst/>
              <a:cxnLst/>
              <a:rect l="l" t="t" r="r" b="b"/>
              <a:pathLst>
                <a:path w="12754" h="12753" extrusionOk="0">
                  <a:moveTo>
                    <a:pt x="6385" y="0"/>
                  </a:moveTo>
                  <a:cubicBezTo>
                    <a:pt x="2850" y="0"/>
                    <a:pt x="1" y="2849"/>
                    <a:pt x="1" y="6369"/>
                  </a:cubicBezTo>
                  <a:cubicBezTo>
                    <a:pt x="1" y="9903"/>
                    <a:pt x="2850" y="12753"/>
                    <a:pt x="6385" y="12753"/>
                  </a:cubicBezTo>
                  <a:cubicBezTo>
                    <a:pt x="9904" y="12753"/>
                    <a:pt x="12753" y="9903"/>
                    <a:pt x="12753" y="6369"/>
                  </a:cubicBezTo>
                  <a:cubicBezTo>
                    <a:pt x="12753" y="2849"/>
                    <a:pt x="9904" y="0"/>
                    <a:pt x="6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3" name="Google Shape;2323;p42"/>
          <p:cNvSpPr/>
          <p:nvPr/>
        </p:nvSpPr>
        <p:spPr>
          <a:xfrm>
            <a:off x="5753133" y="423285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42"/>
          <p:cNvSpPr/>
          <p:nvPr/>
        </p:nvSpPr>
        <p:spPr>
          <a:xfrm>
            <a:off x="665673" y="2402731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5" name="Google Shape;2325;p42"/>
          <p:cNvGrpSpPr/>
          <p:nvPr/>
        </p:nvGrpSpPr>
        <p:grpSpPr>
          <a:xfrm>
            <a:off x="427467" y="789299"/>
            <a:ext cx="687704" cy="153887"/>
            <a:chOff x="5906767" y="105437"/>
            <a:chExt cx="687704" cy="153887"/>
          </a:xfrm>
        </p:grpSpPr>
        <p:sp>
          <p:nvSpPr>
            <p:cNvPr id="2326" name="Google Shape;2326;p42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663;p35">
            <a:extLst>
              <a:ext uri="{FF2B5EF4-FFF2-40B4-BE49-F238E27FC236}">
                <a16:creationId xmlns:a16="http://schemas.microsoft.com/office/drawing/2014/main" id="{F52785D1-EF23-3B6F-2797-73E29EE65D84}"/>
              </a:ext>
            </a:extLst>
          </p:cNvPr>
          <p:cNvSpPr txBox="1">
            <a:spLocks/>
          </p:cNvSpPr>
          <p:nvPr/>
        </p:nvSpPr>
        <p:spPr>
          <a:xfrm>
            <a:off x="1727730" y="126133"/>
            <a:ext cx="5721045" cy="98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Epilogue"/>
              <a:buNone/>
              <a:defRPr sz="5000" b="1" i="0" u="none" strike="noStrike" cap="none">
                <a:solidFill>
                  <a:schemeClr val="accent4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3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 algn="ctr" rtl="1"/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نظام الطاقة الشمسية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8F7B6C-3F7F-D31A-965A-9C6512044D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4BAB2-1FA2-706B-1F71-07984115A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337" y="1068079"/>
            <a:ext cx="6997141" cy="3935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997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410375" y="1980022"/>
            <a:ext cx="3414231" cy="1705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شرح المشروع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05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B41DE-EA15-15A2-06BC-A8131AB6D0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0"/>
          <p:cNvSpPr txBox="1">
            <a:spLocks noGrp="1"/>
          </p:cNvSpPr>
          <p:nvPr>
            <p:ph type="title"/>
          </p:nvPr>
        </p:nvSpPr>
        <p:spPr>
          <a:xfrm>
            <a:off x="3890393" y="2279798"/>
            <a:ext cx="4729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الشرح الافتراضي</a:t>
            </a:r>
            <a:b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</a:b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(بيانات </a:t>
            </a:r>
            <a:r>
              <a:rPr lang="ar-SA" sz="4000" dirty="0">
                <a:latin typeface="Tajawal" panose="00000500000000000000" pitchFamily="2" charset="-78"/>
                <a:cs typeface="Tajawal" panose="00000500000000000000" pitchFamily="2" charset="-78"/>
              </a:rPr>
              <a:t>افتراضية</a:t>
            </a: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  <a:endParaRPr sz="40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924" name="Google Shape;924;p40"/>
          <p:cNvGrpSpPr/>
          <p:nvPr/>
        </p:nvGrpSpPr>
        <p:grpSpPr>
          <a:xfrm>
            <a:off x="480865" y="990057"/>
            <a:ext cx="3656133" cy="4014915"/>
            <a:chOff x="480865" y="985197"/>
            <a:chExt cx="3656133" cy="4014915"/>
          </a:xfrm>
        </p:grpSpPr>
        <p:grpSp>
          <p:nvGrpSpPr>
            <p:cNvPr id="925" name="Google Shape;925;p40"/>
            <p:cNvGrpSpPr/>
            <p:nvPr/>
          </p:nvGrpSpPr>
          <p:grpSpPr>
            <a:xfrm>
              <a:off x="480865" y="2060498"/>
              <a:ext cx="3656133" cy="2939613"/>
              <a:chOff x="335065" y="2060498"/>
              <a:chExt cx="3656133" cy="2939613"/>
            </a:xfrm>
          </p:grpSpPr>
          <p:grpSp>
            <p:nvGrpSpPr>
              <p:cNvPr id="926" name="Google Shape;926;p40"/>
              <p:cNvGrpSpPr/>
              <p:nvPr/>
            </p:nvGrpSpPr>
            <p:grpSpPr>
              <a:xfrm>
                <a:off x="335065" y="2060498"/>
                <a:ext cx="2087647" cy="2766004"/>
                <a:chOff x="985369" y="1595991"/>
                <a:chExt cx="373014" cy="494221"/>
              </a:xfrm>
            </p:grpSpPr>
            <p:sp>
              <p:nvSpPr>
                <p:cNvPr id="927" name="Google Shape;927;p40"/>
                <p:cNvSpPr/>
                <p:nvPr/>
              </p:nvSpPr>
              <p:spPr>
                <a:xfrm>
                  <a:off x="985369" y="1595991"/>
                  <a:ext cx="373014" cy="494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0" h="16151" extrusionOk="0">
                      <a:moveTo>
                        <a:pt x="2408" y="1"/>
                      </a:moveTo>
                      <a:lnTo>
                        <a:pt x="0" y="16151"/>
                      </a:lnTo>
                      <a:lnTo>
                        <a:pt x="9767" y="16151"/>
                      </a:lnTo>
                      <a:lnTo>
                        <a:pt x="12189" y="16"/>
                      </a:lnTo>
                      <a:lnTo>
                        <a:pt x="24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0"/>
                <p:cNvSpPr/>
                <p:nvPr/>
              </p:nvSpPr>
              <p:spPr>
                <a:xfrm>
                  <a:off x="997027" y="1606242"/>
                  <a:ext cx="350156" cy="47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15512" extrusionOk="0">
                      <a:moveTo>
                        <a:pt x="2316" y="1"/>
                      </a:moveTo>
                      <a:lnTo>
                        <a:pt x="0" y="15481"/>
                      </a:lnTo>
                      <a:lnTo>
                        <a:pt x="9111" y="15511"/>
                      </a:lnTo>
                      <a:lnTo>
                        <a:pt x="11442" y="16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0"/>
                <p:cNvSpPr/>
                <p:nvPr/>
              </p:nvSpPr>
              <p:spPr>
                <a:xfrm>
                  <a:off x="1004463" y="1611382"/>
                  <a:ext cx="335713" cy="4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1" h="15145" extrusionOk="0">
                      <a:moveTo>
                        <a:pt x="2469" y="1"/>
                      </a:moveTo>
                      <a:cubicBezTo>
                        <a:pt x="2363" y="122"/>
                        <a:pt x="2286" y="183"/>
                        <a:pt x="2164" y="275"/>
                      </a:cubicBezTo>
                      <a:lnTo>
                        <a:pt x="2043" y="1204"/>
                      </a:lnTo>
                      <a:cubicBezTo>
                        <a:pt x="2134" y="1326"/>
                        <a:pt x="2164" y="1372"/>
                        <a:pt x="2271" y="1463"/>
                      </a:cubicBezTo>
                      <a:lnTo>
                        <a:pt x="3155" y="1463"/>
                      </a:lnTo>
                      <a:cubicBezTo>
                        <a:pt x="3277" y="1357"/>
                        <a:pt x="3353" y="1296"/>
                        <a:pt x="3460" y="1204"/>
                      </a:cubicBezTo>
                      <a:lnTo>
                        <a:pt x="3597" y="275"/>
                      </a:lnTo>
                      <a:cubicBezTo>
                        <a:pt x="3505" y="153"/>
                        <a:pt x="3460" y="107"/>
                        <a:pt x="3368" y="1"/>
                      </a:cubicBezTo>
                      <a:close/>
                      <a:moveTo>
                        <a:pt x="3947" y="1"/>
                      </a:moveTo>
                      <a:cubicBezTo>
                        <a:pt x="3825" y="122"/>
                        <a:pt x="3749" y="183"/>
                        <a:pt x="3642" y="275"/>
                      </a:cubicBezTo>
                      <a:lnTo>
                        <a:pt x="3505" y="1204"/>
                      </a:lnTo>
                      <a:cubicBezTo>
                        <a:pt x="3597" y="1296"/>
                        <a:pt x="3642" y="1357"/>
                        <a:pt x="3734" y="1463"/>
                      </a:cubicBezTo>
                      <a:lnTo>
                        <a:pt x="4617" y="1463"/>
                      </a:lnTo>
                      <a:cubicBezTo>
                        <a:pt x="4739" y="1357"/>
                        <a:pt x="4816" y="1296"/>
                        <a:pt x="4922" y="1204"/>
                      </a:cubicBezTo>
                      <a:lnTo>
                        <a:pt x="5059" y="275"/>
                      </a:lnTo>
                      <a:cubicBezTo>
                        <a:pt x="4968" y="153"/>
                        <a:pt x="4922" y="107"/>
                        <a:pt x="4831" y="1"/>
                      </a:cubicBezTo>
                      <a:close/>
                      <a:moveTo>
                        <a:pt x="5410" y="1"/>
                      </a:moveTo>
                      <a:cubicBezTo>
                        <a:pt x="5288" y="122"/>
                        <a:pt x="5212" y="183"/>
                        <a:pt x="5105" y="275"/>
                      </a:cubicBezTo>
                      <a:lnTo>
                        <a:pt x="4968" y="1204"/>
                      </a:lnTo>
                      <a:cubicBezTo>
                        <a:pt x="5059" y="1296"/>
                        <a:pt x="5120" y="1357"/>
                        <a:pt x="5196" y="1463"/>
                      </a:cubicBezTo>
                      <a:lnTo>
                        <a:pt x="6095" y="1463"/>
                      </a:lnTo>
                      <a:cubicBezTo>
                        <a:pt x="6202" y="1357"/>
                        <a:pt x="6278" y="1296"/>
                        <a:pt x="6400" y="1204"/>
                      </a:cubicBezTo>
                      <a:lnTo>
                        <a:pt x="6522" y="275"/>
                      </a:lnTo>
                      <a:cubicBezTo>
                        <a:pt x="6431" y="153"/>
                        <a:pt x="6400" y="107"/>
                        <a:pt x="6293" y="1"/>
                      </a:cubicBezTo>
                      <a:close/>
                      <a:moveTo>
                        <a:pt x="6872" y="1"/>
                      </a:moveTo>
                      <a:cubicBezTo>
                        <a:pt x="6766" y="122"/>
                        <a:pt x="6690" y="183"/>
                        <a:pt x="6568" y="275"/>
                      </a:cubicBezTo>
                      <a:lnTo>
                        <a:pt x="6431" y="1204"/>
                      </a:lnTo>
                      <a:cubicBezTo>
                        <a:pt x="6537" y="1296"/>
                        <a:pt x="6583" y="1357"/>
                        <a:pt x="6659" y="1463"/>
                      </a:cubicBezTo>
                      <a:lnTo>
                        <a:pt x="7558" y="1463"/>
                      </a:lnTo>
                      <a:cubicBezTo>
                        <a:pt x="7680" y="1357"/>
                        <a:pt x="7756" y="1296"/>
                        <a:pt x="7863" y="1204"/>
                      </a:cubicBezTo>
                      <a:lnTo>
                        <a:pt x="8000" y="275"/>
                      </a:lnTo>
                      <a:cubicBezTo>
                        <a:pt x="7893" y="153"/>
                        <a:pt x="7863" y="107"/>
                        <a:pt x="7771" y="1"/>
                      </a:cubicBezTo>
                      <a:close/>
                      <a:moveTo>
                        <a:pt x="8365" y="1"/>
                      </a:moveTo>
                      <a:cubicBezTo>
                        <a:pt x="8244" y="122"/>
                        <a:pt x="8167" y="183"/>
                        <a:pt x="8061" y="275"/>
                      </a:cubicBezTo>
                      <a:lnTo>
                        <a:pt x="7924" y="1204"/>
                      </a:lnTo>
                      <a:cubicBezTo>
                        <a:pt x="8000" y="1296"/>
                        <a:pt x="8061" y="1357"/>
                        <a:pt x="8152" y="1463"/>
                      </a:cubicBezTo>
                      <a:lnTo>
                        <a:pt x="9036" y="1463"/>
                      </a:lnTo>
                      <a:cubicBezTo>
                        <a:pt x="9158" y="1357"/>
                        <a:pt x="9234" y="1296"/>
                        <a:pt x="9341" y="1204"/>
                      </a:cubicBezTo>
                      <a:lnTo>
                        <a:pt x="9478" y="275"/>
                      </a:lnTo>
                      <a:cubicBezTo>
                        <a:pt x="9386" y="153"/>
                        <a:pt x="9341" y="107"/>
                        <a:pt x="9249" y="1"/>
                      </a:cubicBezTo>
                      <a:close/>
                      <a:moveTo>
                        <a:pt x="9843" y="1"/>
                      </a:moveTo>
                      <a:cubicBezTo>
                        <a:pt x="9737" y="122"/>
                        <a:pt x="9661" y="168"/>
                        <a:pt x="9539" y="275"/>
                      </a:cubicBezTo>
                      <a:lnTo>
                        <a:pt x="9402" y="1204"/>
                      </a:lnTo>
                      <a:cubicBezTo>
                        <a:pt x="9508" y="1311"/>
                        <a:pt x="9539" y="1372"/>
                        <a:pt x="9630" y="1463"/>
                      </a:cubicBezTo>
                      <a:lnTo>
                        <a:pt x="10529" y="1463"/>
                      </a:lnTo>
                      <a:cubicBezTo>
                        <a:pt x="10651" y="1357"/>
                        <a:pt x="10727" y="1296"/>
                        <a:pt x="10834" y="1204"/>
                      </a:cubicBezTo>
                      <a:lnTo>
                        <a:pt x="10971" y="275"/>
                      </a:lnTo>
                      <a:cubicBezTo>
                        <a:pt x="10879" y="153"/>
                        <a:pt x="10834" y="107"/>
                        <a:pt x="10742" y="1"/>
                      </a:cubicBezTo>
                      <a:close/>
                      <a:moveTo>
                        <a:pt x="2241" y="1509"/>
                      </a:moveTo>
                      <a:cubicBezTo>
                        <a:pt x="2134" y="1631"/>
                        <a:pt x="2058" y="1676"/>
                        <a:pt x="1936" y="1783"/>
                      </a:cubicBezTo>
                      <a:lnTo>
                        <a:pt x="1814" y="2713"/>
                      </a:lnTo>
                      <a:cubicBezTo>
                        <a:pt x="1905" y="2819"/>
                        <a:pt x="1936" y="2880"/>
                        <a:pt x="2043" y="2972"/>
                      </a:cubicBezTo>
                      <a:lnTo>
                        <a:pt x="2926" y="2972"/>
                      </a:lnTo>
                      <a:cubicBezTo>
                        <a:pt x="3048" y="2865"/>
                        <a:pt x="3124" y="2804"/>
                        <a:pt x="3231" y="2713"/>
                      </a:cubicBezTo>
                      <a:lnTo>
                        <a:pt x="3368" y="1783"/>
                      </a:lnTo>
                      <a:cubicBezTo>
                        <a:pt x="3277" y="1661"/>
                        <a:pt x="3231" y="1600"/>
                        <a:pt x="3140" y="1509"/>
                      </a:cubicBezTo>
                      <a:close/>
                      <a:moveTo>
                        <a:pt x="3734" y="1509"/>
                      </a:moveTo>
                      <a:cubicBezTo>
                        <a:pt x="3612" y="1631"/>
                        <a:pt x="3536" y="1676"/>
                        <a:pt x="3429" y="1783"/>
                      </a:cubicBezTo>
                      <a:lnTo>
                        <a:pt x="3292" y="2713"/>
                      </a:lnTo>
                      <a:cubicBezTo>
                        <a:pt x="3383" y="2819"/>
                        <a:pt x="3429" y="2880"/>
                        <a:pt x="3520" y="2972"/>
                      </a:cubicBezTo>
                      <a:lnTo>
                        <a:pt x="4419" y="2972"/>
                      </a:lnTo>
                      <a:cubicBezTo>
                        <a:pt x="4526" y="2865"/>
                        <a:pt x="4602" y="2804"/>
                        <a:pt x="4724" y="2713"/>
                      </a:cubicBezTo>
                      <a:lnTo>
                        <a:pt x="4846" y="1783"/>
                      </a:lnTo>
                      <a:cubicBezTo>
                        <a:pt x="4755" y="1661"/>
                        <a:pt x="4724" y="1600"/>
                        <a:pt x="4617" y="1509"/>
                      </a:cubicBezTo>
                      <a:close/>
                      <a:moveTo>
                        <a:pt x="5196" y="1509"/>
                      </a:moveTo>
                      <a:cubicBezTo>
                        <a:pt x="5090" y="1631"/>
                        <a:pt x="4998" y="1676"/>
                        <a:pt x="4892" y="1783"/>
                      </a:cubicBezTo>
                      <a:lnTo>
                        <a:pt x="4755" y="2713"/>
                      </a:lnTo>
                      <a:cubicBezTo>
                        <a:pt x="4861" y="2819"/>
                        <a:pt x="4892" y="2880"/>
                        <a:pt x="4983" y="2972"/>
                      </a:cubicBezTo>
                      <a:lnTo>
                        <a:pt x="5882" y="2972"/>
                      </a:lnTo>
                      <a:cubicBezTo>
                        <a:pt x="5989" y="2865"/>
                        <a:pt x="6080" y="2804"/>
                        <a:pt x="6187" y="2713"/>
                      </a:cubicBezTo>
                      <a:lnTo>
                        <a:pt x="6324" y="1783"/>
                      </a:lnTo>
                      <a:cubicBezTo>
                        <a:pt x="6217" y="1661"/>
                        <a:pt x="6187" y="1600"/>
                        <a:pt x="6095" y="1509"/>
                      </a:cubicBezTo>
                      <a:close/>
                      <a:moveTo>
                        <a:pt x="6659" y="1524"/>
                      </a:moveTo>
                      <a:cubicBezTo>
                        <a:pt x="6552" y="1646"/>
                        <a:pt x="6476" y="1707"/>
                        <a:pt x="6354" y="1798"/>
                      </a:cubicBezTo>
                      <a:lnTo>
                        <a:pt x="6232" y="2728"/>
                      </a:lnTo>
                      <a:cubicBezTo>
                        <a:pt x="6324" y="2850"/>
                        <a:pt x="6354" y="2895"/>
                        <a:pt x="6461" y="2987"/>
                      </a:cubicBezTo>
                      <a:lnTo>
                        <a:pt x="7345" y="2987"/>
                      </a:lnTo>
                      <a:cubicBezTo>
                        <a:pt x="7467" y="2880"/>
                        <a:pt x="7543" y="2819"/>
                        <a:pt x="7649" y="2728"/>
                      </a:cubicBezTo>
                      <a:lnTo>
                        <a:pt x="7787" y="1798"/>
                      </a:lnTo>
                      <a:cubicBezTo>
                        <a:pt x="7695" y="1676"/>
                        <a:pt x="7649" y="1631"/>
                        <a:pt x="7558" y="1524"/>
                      </a:cubicBezTo>
                      <a:close/>
                      <a:moveTo>
                        <a:pt x="8152" y="1524"/>
                      </a:moveTo>
                      <a:cubicBezTo>
                        <a:pt x="8030" y="1646"/>
                        <a:pt x="7954" y="1707"/>
                        <a:pt x="7847" y="1798"/>
                      </a:cubicBezTo>
                      <a:lnTo>
                        <a:pt x="7710" y="2728"/>
                      </a:lnTo>
                      <a:cubicBezTo>
                        <a:pt x="7802" y="2850"/>
                        <a:pt x="7847" y="2895"/>
                        <a:pt x="7939" y="2987"/>
                      </a:cubicBezTo>
                      <a:lnTo>
                        <a:pt x="8838" y="2987"/>
                      </a:lnTo>
                      <a:cubicBezTo>
                        <a:pt x="8944" y="2880"/>
                        <a:pt x="9021" y="2819"/>
                        <a:pt x="9143" y="2728"/>
                      </a:cubicBezTo>
                      <a:lnTo>
                        <a:pt x="9280" y="1798"/>
                      </a:lnTo>
                      <a:cubicBezTo>
                        <a:pt x="9173" y="1676"/>
                        <a:pt x="9143" y="1631"/>
                        <a:pt x="9051" y="1524"/>
                      </a:cubicBezTo>
                      <a:close/>
                      <a:moveTo>
                        <a:pt x="9615" y="1509"/>
                      </a:moveTo>
                      <a:cubicBezTo>
                        <a:pt x="9508" y="1631"/>
                        <a:pt x="9432" y="1676"/>
                        <a:pt x="9310" y="1783"/>
                      </a:cubicBezTo>
                      <a:lnTo>
                        <a:pt x="9158" y="2728"/>
                      </a:lnTo>
                      <a:cubicBezTo>
                        <a:pt x="9249" y="2850"/>
                        <a:pt x="9295" y="2895"/>
                        <a:pt x="9386" y="2987"/>
                      </a:cubicBezTo>
                      <a:lnTo>
                        <a:pt x="10285" y="2987"/>
                      </a:lnTo>
                      <a:cubicBezTo>
                        <a:pt x="10392" y="2880"/>
                        <a:pt x="10468" y="2819"/>
                        <a:pt x="10590" y="2728"/>
                      </a:cubicBezTo>
                      <a:lnTo>
                        <a:pt x="10712" y="1798"/>
                      </a:lnTo>
                      <a:cubicBezTo>
                        <a:pt x="10620" y="1676"/>
                        <a:pt x="10590" y="1631"/>
                        <a:pt x="10483" y="1524"/>
                      </a:cubicBezTo>
                      <a:lnTo>
                        <a:pt x="9615" y="1509"/>
                      </a:lnTo>
                      <a:close/>
                      <a:moveTo>
                        <a:pt x="2012" y="3032"/>
                      </a:moveTo>
                      <a:cubicBezTo>
                        <a:pt x="1905" y="3154"/>
                        <a:pt x="1829" y="3200"/>
                        <a:pt x="1707" y="3307"/>
                      </a:cubicBezTo>
                      <a:lnTo>
                        <a:pt x="1585" y="4236"/>
                      </a:lnTo>
                      <a:cubicBezTo>
                        <a:pt x="1677" y="4343"/>
                        <a:pt x="1707" y="4404"/>
                        <a:pt x="1814" y="4495"/>
                      </a:cubicBezTo>
                      <a:lnTo>
                        <a:pt x="2698" y="4495"/>
                      </a:lnTo>
                      <a:cubicBezTo>
                        <a:pt x="2820" y="4388"/>
                        <a:pt x="2896" y="4328"/>
                        <a:pt x="3002" y="4236"/>
                      </a:cubicBezTo>
                      <a:lnTo>
                        <a:pt x="3140" y="3307"/>
                      </a:lnTo>
                      <a:cubicBezTo>
                        <a:pt x="3048" y="3185"/>
                        <a:pt x="3002" y="3124"/>
                        <a:pt x="2911" y="3032"/>
                      </a:cubicBezTo>
                      <a:close/>
                      <a:moveTo>
                        <a:pt x="3475" y="3032"/>
                      </a:moveTo>
                      <a:cubicBezTo>
                        <a:pt x="3368" y="3154"/>
                        <a:pt x="3292" y="3200"/>
                        <a:pt x="3185" y="3307"/>
                      </a:cubicBezTo>
                      <a:lnTo>
                        <a:pt x="3048" y="4236"/>
                      </a:lnTo>
                      <a:cubicBezTo>
                        <a:pt x="3140" y="4343"/>
                        <a:pt x="3185" y="4404"/>
                        <a:pt x="3277" y="4495"/>
                      </a:cubicBezTo>
                      <a:lnTo>
                        <a:pt x="4160" y="4495"/>
                      </a:lnTo>
                      <a:cubicBezTo>
                        <a:pt x="4282" y="4388"/>
                        <a:pt x="4358" y="4328"/>
                        <a:pt x="4465" y="4236"/>
                      </a:cubicBezTo>
                      <a:lnTo>
                        <a:pt x="4602" y="3307"/>
                      </a:lnTo>
                      <a:cubicBezTo>
                        <a:pt x="4511" y="3185"/>
                        <a:pt x="4465" y="3124"/>
                        <a:pt x="4374" y="3032"/>
                      </a:cubicBezTo>
                      <a:close/>
                      <a:moveTo>
                        <a:pt x="4968" y="3032"/>
                      </a:moveTo>
                      <a:cubicBezTo>
                        <a:pt x="4861" y="3154"/>
                        <a:pt x="4785" y="3200"/>
                        <a:pt x="4663" y="3307"/>
                      </a:cubicBezTo>
                      <a:lnTo>
                        <a:pt x="4526" y="4236"/>
                      </a:lnTo>
                      <a:cubicBezTo>
                        <a:pt x="4633" y="4343"/>
                        <a:pt x="4663" y="4404"/>
                        <a:pt x="4755" y="4495"/>
                      </a:cubicBezTo>
                      <a:lnTo>
                        <a:pt x="5653" y="4495"/>
                      </a:lnTo>
                      <a:cubicBezTo>
                        <a:pt x="5775" y="4388"/>
                        <a:pt x="5852" y="4328"/>
                        <a:pt x="5958" y="4236"/>
                      </a:cubicBezTo>
                      <a:lnTo>
                        <a:pt x="6095" y="3307"/>
                      </a:lnTo>
                      <a:cubicBezTo>
                        <a:pt x="5989" y="3185"/>
                        <a:pt x="5958" y="3124"/>
                        <a:pt x="5867" y="3032"/>
                      </a:cubicBezTo>
                      <a:close/>
                      <a:moveTo>
                        <a:pt x="6431" y="3032"/>
                      </a:moveTo>
                      <a:cubicBezTo>
                        <a:pt x="6324" y="3154"/>
                        <a:pt x="6248" y="3200"/>
                        <a:pt x="6126" y="3307"/>
                      </a:cubicBezTo>
                      <a:lnTo>
                        <a:pt x="6004" y="4236"/>
                      </a:lnTo>
                      <a:cubicBezTo>
                        <a:pt x="6095" y="4343"/>
                        <a:pt x="6126" y="4404"/>
                        <a:pt x="6232" y="4495"/>
                      </a:cubicBezTo>
                      <a:lnTo>
                        <a:pt x="7116" y="4495"/>
                      </a:lnTo>
                      <a:cubicBezTo>
                        <a:pt x="7238" y="4388"/>
                        <a:pt x="7314" y="4328"/>
                        <a:pt x="7421" y="4236"/>
                      </a:cubicBezTo>
                      <a:lnTo>
                        <a:pt x="7558" y="3307"/>
                      </a:lnTo>
                      <a:cubicBezTo>
                        <a:pt x="7467" y="3185"/>
                        <a:pt x="7421" y="3124"/>
                        <a:pt x="7329" y="3032"/>
                      </a:cubicBezTo>
                      <a:close/>
                      <a:moveTo>
                        <a:pt x="7924" y="3032"/>
                      </a:moveTo>
                      <a:cubicBezTo>
                        <a:pt x="7802" y="3154"/>
                        <a:pt x="7726" y="3200"/>
                        <a:pt x="7619" y="3307"/>
                      </a:cubicBezTo>
                      <a:lnTo>
                        <a:pt x="7482" y="4236"/>
                      </a:lnTo>
                      <a:cubicBezTo>
                        <a:pt x="7573" y="4343"/>
                        <a:pt x="7619" y="4404"/>
                        <a:pt x="7710" y="4495"/>
                      </a:cubicBezTo>
                      <a:lnTo>
                        <a:pt x="8609" y="4495"/>
                      </a:lnTo>
                      <a:cubicBezTo>
                        <a:pt x="8716" y="4388"/>
                        <a:pt x="8792" y="4328"/>
                        <a:pt x="8914" y="4236"/>
                      </a:cubicBezTo>
                      <a:lnTo>
                        <a:pt x="9051" y="3307"/>
                      </a:lnTo>
                      <a:cubicBezTo>
                        <a:pt x="8944" y="3185"/>
                        <a:pt x="8914" y="3124"/>
                        <a:pt x="8823" y="3032"/>
                      </a:cubicBezTo>
                      <a:close/>
                      <a:moveTo>
                        <a:pt x="9386" y="3032"/>
                      </a:moveTo>
                      <a:cubicBezTo>
                        <a:pt x="9280" y="3154"/>
                        <a:pt x="9203" y="3200"/>
                        <a:pt x="9082" y="3307"/>
                      </a:cubicBezTo>
                      <a:lnTo>
                        <a:pt x="8944" y="4236"/>
                      </a:lnTo>
                      <a:cubicBezTo>
                        <a:pt x="9051" y="4343"/>
                        <a:pt x="9082" y="4404"/>
                        <a:pt x="9173" y="4495"/>
                      </a:cubicBezTo>
                      <a:lnTo>
                        <a:pt x="10072" y="4495"/>
                      </a:lnTo>
                      <a:cubicBezTo>
                        <a:pt x="10179" y="4388"/>
                        <a:pt x="10270" y="4328"/>
                        <a:pt x="10377" y="4236"/>
                      </a:cubicBezTo>
                      <a:lnTo>
                        <a:pt x="10514" y="3307"/>
                      </a:lnTo>
                      <a:cubicBezTo>
                        <a:pt x="10407" y="3185"/>
                        <a:pt x="10377" y="3124"/>
                        <a:pt x="10285" y="3032"/>
                      </a:cubicBezTo>
                      <a:close/>
                      <a:moveTo>
                        <a:pt x="1784" y="4556"/>
                      </a:moveTo>
                      <a:cubicBezTo>
                        <a:pt x="1677" y="4678"/>
                        <a:pt x="1601" y="4724"/>
                        <a:pt x="1479" y="4830"/>
                      </a:cubicBezTo>
                      <a:lnTo>
                        <a:pt x="1357" y="5760"/>
                      </a:lnTo>
                      <a:cubicBezTo>
                        <a:pt x="1448" y="5866"/>
                        <a:pt x="1479" y="5927"/>
                        <a:pt x="1585" y="6019"/>
                      </a:cubicBezTo>
                      <a:lnTo>
                        <a:pt x="2469" y="6019"/>
                      </a:lnTo>
                      <a:cubicBezTo>
                        <a:pt x="2591" y="5912"/>
                        <a:pt x="2667" y="5851"/>
                        <a:pt x="2774" y="5760"/>
                      </a:cubicBezTo>
                      <a:lnTo>
                        <a:pt x="2911" y="4830"/>
                      </a:lnTo>
                      <a:cubicBezTo>
                        <a:pt x="2820" y="4708"/>
                        <a:pt x="2774" y="4647"/>
                        <a:pt x="2682" y="4556"/>
                      </a:cubicBezTo>
                      <a:close/>
                      <a:moveTo>
                        <a:pt x="3246" y="4556"/>
                      </a:moveTo>
                      <a:cubicBezTo>
                        <a:pt x="3140" y="4678"/>
                        <a:pt x="3063" y="4724"/>
                        <a:pt x="2941" y="4830"/>
                      </a:cubicBezTo>
                      <a:lnTo>
                        <a:pt x="2820" y="5760"/>
                      </a:lnTo>
                      <a:cubicBezTo>
                        <a:pt x="2911" y="5866"/>
                        <a:pt x="2941" y="5927"/>
                        <a:pt x="3048" y="6019"/>
                      </a:cubicBezTo>
                      <a:lnTo>
                        <a:pt x="3932" y="6019"/>
                      </a:lnTo>
                      <a:cubicBezTo>
                        <a:pt x="4054" y="5912"/>
                        <a:pt x="4130" y="5851"/>
                        <a:pt x="4237" y="5760"/>
                      </a:cubicBezTo>
                      <a:lnTo>
                        <a:pt x="4374" y="4830"/>
                      </a:lnTo>
                      <a:cubicBezTo>
                        <a:pt x="4282" y="4708"/>
                        <a:pt x="4237" y="4647"/>
                        <a:pt x="4145" y="4556"/>
                      </a:cubicBezTo>
                      <a:close/>
                      <a:moveTo>
                        <a:pt x="4739" y="4556"/>
                      </a:moveTo>
                      <a:cubicBezTo>
                        <a:pt x="4617" y="4678"/>
                        <a:pt x="4541" y="4724"/>
                        <a:pt x="4435" y="4830"/>
                      </a:cubicBezTo>
                      <a:lnTo>
                        <a:pt x="4297" y="5760"/>
                      </a:lnTo>
                      <a:cubicBezTo>
                        <a:pt x="4404" y="5866"/>
                        <a:pt x="4435" y="5927"/>
                        <a:pt x="4526" y="6019"/>
                      </a:cubicBezTo>
                      <a:lnTo>
                        <a:pt x="5425" y="6019"/>
                      </a:lnTo>
                      <a:cubicBezTo>
                        <a:pt x="5532" y="5912"/>
                        <a:pt x="5608" y="5851"/>
                        <a:pt x="5730" y="5760"/>
                      </a:cubicBezTo>
                      <a:lnTo>
                        <a:pt x="5867" y="4830"/>
                      </a:lnTo>
                      <a:cubicBezTo>
                        <a:pt x="5760" y="4708"/>
                        <a:pt x="5730" y="4647"/>
                        <a:pt x="5638" y="4556"/>
                      </a:cubicBezTo>
                      <a:close/>
                      <a:moveTo>
                        <a:pt x="6202" y="4556"/>
                      </a:moveTo>
                      <a:cubicBezTo>
                        <a:pt x="6095" y="4678"/>
                        <a:pt x="6019" y="4724"/>
                        <a:pt x="5897" y="4830"/>
                      </a:cubicBezTo>
                      <a:lnTo>
                        <a:pt x="5775" y="5760"/>
                      </a:lnTo>
                      <a:cubicBezTo>
                        <a:pt x="5867" y="5866"/>
                        <a:pt x="5897" y="5927"/>
                        <a:pt x="6004" y="6019"/>
                      </a:cubicBezTo>
                      <a:lnTo>
                        <a:pt x="6888" y="6019"/>
                      </a:lnTo>
                      <a:cubicBezTo>
                        <a:pt x="7009" y="5912"/>
                        <a:pt x="7086" y="5851"/>
                        <a:pt x="7192" y="5760"/>
                      </a:cubicBezTo>
                      <a:lnTo>
                        <a:pt x="7329" y="4830"/>
                      </a:lnTo>
                      <a:cubicBezTo>
                        <a:pt x="7238" y="4708"/>
                        <a:pt x="7192" y="4647"/>
                        <a:pt x="7101" y="4556"/>
                      </a:cubicBezTo>
                      <a:close/>
                      <a:moveTo>
                        <a:pt x="7695" y="4556"/>
                      </a:moveTo>
                      <a:cubicBezTo>
                        <a:pt x="7573" y="4678"/>
                        <a:pt x="7497" y="4724"/>
                        <a:pt x="7390" y="4830"/>
                      </a:cubicBezTo>
                      <a:lnTo>
                        <a:pt x="7253" y="5760"/>
                      </a:lnTo>
                      <a:cubicBezTo>
                        <a:pt x="7345" y="5866"/>
                        <a:pt x="7390" y="5927"/>
                        <a:pt x="7482" y="6019"/>
                      </a:cubicBezTo>
                      <a:lnTo>
                        <a:pt x="8381" y="6019"/>
                      </a:lnTo>
                      <a:cubicBezTo>
                        <a:pt x="8487" y="5912"/>
                        <a:pt x="8564" y="5851"/>
                        <a:pt x="8685" y="5760"/>
                      </a:cubicBezTo>
                      <a:lnTo>
                        <a:pt x="8823" y="4830"/>
                      </a:lnTo>
                      <a:cubicBezTo>
                        <a:pt x="8716" y="4708"/>
                        <a:pt x="8685" y="4647"/>
                        <a:pt x="8594" y="4556"/>
                      </a:cubicBezTo>
                      <a:close/>
                      <a:moveTo>
                        <a:pt x="9158" y="4556"/>
                      </a:moveTo>
                      <a:cubicBezTo>
                        <a:pt x="9051" y="4678"/>
                        <a:pt x="8975" y="4724"/>
                        <a:pt x="8853" y="4830"/>
                      </a:cubicBezTo>
                      <a:lnTo>
                        <a:pt x="8716" y="5760"/>
                      </a:lnTo>
                      <a:cubicBezTo>
                        <a:pt x="8823" y="5866"/>
                        <a:pt x="8853" y="5927"/>
                        <a:pt x="8944" y="6019"/>
                      </a:cubicBezTo>
                      <a:lnTo>
                        <a:pt x="9843" y="6019"/>
                      </a:lnTo>
                      <a:cubicBezTo>
                        <a:pt x="9965" y="5912"/>
                        <a:pt x="10041" y="5851"/>
                        <a:pt x="10148" y="5760"/>
                      </a:cubicBezTo>
                      <a:lnTo>
                        <a:pt x="10285" y="4830"/>
                      </a:lnTo>
                      <a:cubicBezTo>
                        <a:pt x="10179" y="4708"/>
                        <a:pt x="10148" y="4647"/>
                        <a:pt x="10057" y="4556"/>
                      </a:cubicBezTo>
                      <a:close/>
                      <a:moveTo>
                        <a:pt x="3018" y="6064"/>
                      </a:moveTo>
                      <a:cubicBezTo>
                        <a:pt x="2911" y="6171"/>
                        <a:pt x="2835" y="6232"/>
                        <a:pt x="2713" y="6323"/>
                      </a:cubicBezTo>
                      <a:lnTo>
                        <a:pt x="2591" y="7268"/>
                      </a:lnTo>
                      <a:cubicBezTo>
                        <a:pt x="2682" y="7375"/>
                        <a:pt x="2713" y="7436"/>
                        <a:pt x="2820" y="7527"/>
                      </a:cubicBezTo>
                      <a:lnTo>
                        <a:pt x="3703" y="7527"/>
                      </a:lnTo>
                      <a:cubicBezTo>
                        <a:pt x="3825" y="7405"/>
                        <a:pt x="3901" y="7359"/>
                        <a:pt x="4008" y="7268"/>
                      </a:cubicBezTo>
                      <a:lnTo>
                        <a:pt x="4145" y="6323"/>
                      </a:lnTo>
                      <a:cubicBezTo>
                        <a:pt x="4054" y="6217"/>
                        <a:pt x="4008" y="6156"/>
                        <a:pt x="3917" y="6064"/>
                      </a:cubicBezTo>
                      <a:close/>
                      <a:moveTo>
                        <a:pt x="1555" y="6080"/>
                      </a:moveTo>
                      <a:cubicBezTo>
                        <a:pt x="1448" y="6202"/>
                        <a:pt x="1372" y="6247"/>
                        <a:pt x="1250" y="6354"/>
                      </a:cubicBezTo>
                      <a:lnTo>
                        <a:pt x="1128" y="7283"/>
                      </a:lnTo>
                      <a:cubicBezTo>
                        <a:pt x="1220" y="7390"/>
                        <a:pt x="1250" y="7451"/>
                        <a:pt x="1357" y="7542"/>
                      </a:cubicBezTo>
                      <a:lnTo>
                        <a:pt x="2241" y="7542"/>
                      </a:lnTo>
                      <a:cubicBezTo>
                        <a:pt x="2363" y="7436"/>
                        <a:pt x="2439" y="7375"/>
                        <a:pt x="2545" y="7283"/>
                      </a:cubicBezTo>
                      <a:lnTo>
                        <a:pt x="2682" y="6354"/>
                      </a:lnTo>
                      <a:cubicBezTo>
                        <a:pt x="2591" y="6232"/>
                        <a:pt x="2545" y="6171"/>
                        <a:pt x="2454" y="6080"/>
                      </a:cubicBezTo>
                      <a:close/>
                      <a:moveTo>
                        <a:pt x="4511" y="6080"/>
                      </a:moveTo>
                      <a:cubicBezTo>
                        <a:pt x="4404" y="6202"/>
                        <a:pt x="4328" y="6247"/>
                        <a:pt x="4206" y="6354"/>
                      </a:cubicBezTo>
                      <a:lnTo>
                        <a:pt x="4069" y="7283"/>
                      </a:lnTo>
                      <a:cubicBezTo>
                        <a:pt x="4176" y="7390"/>
                        <a:pt x="4206" y="7451"/>
                        <a:pt x="4297" y="7542"/>
                      </a:cubicBezTo>
                      <a:lnTo>
                        <a:pt x="5196" y="7542"/>
                      </a:lnTo>
                      <a:cubicBezTo>
                        <a:pt x="5303" y="7436"/>
                        <a:pt x="5379" y="7375"/>
                        <a:pt x="5501" y="7283"/>
                      </a:cubicBezTo>
                      <a:lnTo>
                        <a:pt x="5638" y="6354"/>
                      </a:lnTo>
                      <a:cubicBezTo>
                        <a:pt x="5532" y="6232"/>
                        <a:pt x="5501" y="6171"/>
                        <a:pt x="5410" y="6080"/>
                      </a:cubicBezTo>
                      <a:close/>
                      <a:moveTo>
                        <a:pt x="6004" y="6080"/>
                      </a:moveTo>
                      <a:cubicBezTo>
                        <a:pt x="5882" y="6202"/>
                        <a:pt x="5806" y="6247"/>
                        <a:pt x="5699" y="6354"/>
                      </a:cubicBezTo>
                      <a:lnTo>
                        <a:pt x="5562" y="7283"/>
                      </a:lnTo>
                      <a:cubicBezTo>
                        <a:pt x="5653" y="7390"/>
                        <a:pt x="5699" y="7451"/>
                        <a:pt x="5791" y="7542"/>
                      </a:cubicBezTo>
                      <a:lnTo>
                        <a:pt x="6690" y="7542"/>
                      </a:lnTo>
                      <a:cubicBezTo>
                        <a:pt x="6796" y="7436"/>
                        <a:pt x="6872" y="7375"/>
                        <a:pt x="6994" y="7283"/>
                      </a:cubicBezTo>
                      <a:lnTo>
                        <a:pt x="7116" y="6354"/>
                      </a:lnTo>
                      <a:cubicBezTo>
                        <a:pt x="7025" y="6232"/>
                        <a:pt x="6994" y="6171"/>
                        <a:pt x="6888" y="6080"/>
                      </a:cubicBezTo>
                      <a:close/>
                      <a:moveTo>
                        <a:pt x="7467" y="6080"/>
                      </a:moveTo>
                      <a:cubicBezTo>
                        <a:pt x="7345" y="6202"/>
                        <a:pt x="7269" y="6247"/>
                        <a:pt x="7162" y="6354"/>
                      </a:cubicBezTo>
                      <a:lnTo>
                        <a:pt x="7025" y="7283"/>
                      </a:lnTo>
                      <a:cubicBezTo>
                        <a:pt x="7116" y="7390"/>
                        <a:pt x="7162" y="7451"/>
                        <a:pt x="7253" y="7542"/>
                      </a:cubicBezTo>
                      <a:lnTo>
                        <a:pt x="8152" y="7542"/>
                      </a:lnTo>
                      <a:cubicBezTo>
                        <a:pt x="8259" y="7436"/>
                        <a:pt x="8335" y="7375"/>
                        <a:pt x="8457" y="7283"/>
                      </a:cubicBezTo>
                      <a:lnTo>
                        <a:pt x="8594" y="6354"/>
                      </a:lnTo>
                      <a:cubicBezTo>
                        <a:pt x="8487" y="6232"/>
                        <a:pt x="8457" y="6171"/>
                        <a:pt x="8365" y="6080"/>
                      </a:cubicBezTo>
                      <a:close/>
                      <a:moveTo>
                        <a:pt x="8929" y="6080"/>
                      </a:moveTo>
                      <a:cubicBezTo>
                        <a:pt x="8823" y="6202"/>
                        <a:pt x="8746" y="6247"/>
                        <a:pt x="8625" y="6354"/>
                      </a:cubicBezTo>
                      <a:lnTo>
                        <a:pt x="8487" y="7283"/>
                      </a:lnTo>
                      <a:cubicBezTo>
                        <a:pt x="8594" y="7390"/>
                        <a:pt x="8625" y="7451"/>
                        <a:pt x="8716" y="7542"/>
                      </a:cubicBezTo>
                      <a:lnTo>
                        <a:pt x="9615" y="7542"/>
                      </a:lnTo>
                      <a:cubicBezTo>
                        <a:pt x="9737" y="7436"/>
                        <a:pt x="9813" y="7375"/>
                        <a:pt x="9920" y="7283"/>
                      </a:cubicBezTo>
                      <a:lnTo>
                        <a:pt x="10057" y="6354"/>
                      </a:lnTo>
                      <a:cubicBezTo>
                        <a:pt x="9965" y="6232"/>
                        <a:pt x="9920" y="6171"/>
                        <a:pt x="9828" y="6080"/>
                      </a:cubicBezTo>
                      <a:close/>
                      <a:moveTo>
                        <a:pt x="2804" y="7588"/>
                      </a:moveTo>
                      <a:cubicBezTo>
                        <a:pt x="2682" y="7695"/>
                        <a:pt x="2606" y="7756"/>
                        <a:pt x="2500" y="7847"/>
                      </a:cubicBezTo>
                      <a:lnTo>
                        <a:pt x="2363" y="8792"/>
                      </a:lnTo>
                      <a:cubicBezTo>
                        <a:pt x="2454" y="8898"/>
                        <a:pt x="2500" y="8959"/>
                        <a:pt x="2591" y="9051"/>
                      </a:cubicBezTo>
                      <a:lnTo>
                        <a:pt x="3475" y="9051"/>
                      </a:lnTo>
                      <a:cubicBezTo>
                        <a:pt x="3597" y="8944"/>
                        <a:pt x="3673" y="8883"/>
                        <a:pt x="3779" y="8792"/>
                      </a:cubicBezTo>
                      <a:lnTo>
                        <a:pt x="3917" y="7847"/>
                      </a:lnTo>
                      <a:cubicBezTo>
                        <a:pt x="3825" y="7740"/>
                        <a:pt x="3779" y="7679"/>
                        <a:pt x="3688" y="7588"/>
                      </a:cubicBezTo>
                      <a:close/>
                      <a:moveTo>
                        <a:pt x="4282" y="7588"/>
                      </a:moveTo>
                      <a:cubicBezTo>
                        <a:pt x="4160" y="7695"/>
                        <a:pt x="4084" y="7756"/>
                        <a:pt x="3978" y="7847"/>
                      </a:cubicBezTo>
                      <a:lnTo>
                        <a:pt x="3840" y="8792"/>
                      </a:lnTo>
                      <a:cubicBezTo>
                        <a:pt x="3947" y="8898"/>
                        <a:pt x="3978" y="8959"/>
                        <a:pt x="4069" y="9051"/>
                      </a:cubicBezTo>
                      <a:lnTo>
                        <a:pt x="4968" y="9051"/>
                      </a:lnTo>
                      <a:cubicBezTo>
                        <a:pt x="5075" y="8944"/>
                        <a:pt x="5151" y="8883"/>
                        <a:pt x="5273" y="8792"/>
                      </a:cubicBezTo>
                      <a:lnTo>
                        <a:pt x="5410" y="7847"/>
                      </a:lnTo>
                      <a:cubicBezTo>
                        <a:pt x="5303" y="7740"/>
                        <a:pt x="5273" y="7679"/>
                        <a:pt x="5181" y="7588"/>
                      </a:cubicBezTo>
                      <a:close/>
                      <a:moveTo>
                        <a:pt x="8701" y="7588"/>
                      </a:moveTo>
                      <a:cubicBezTo>
                        <a:pt x="8594" y="7695"/>
                        <a:pt x="8518" y="7756"/>
                        <a:pt x="8396" y="7847"/>
                      </a:cubicBezTo>
                      <a:lnTo>
                        <a:pt x="8259" y="8776"/>
                      </a:lnTo>
                      <a:cubicBezTo>
                        <a:pt x="8365" y="8898"/>
                        <a:pt x="8396" y="8959"/>
                        <a:pt x="8487" y="9051"/>
                      </a:cubicBezTo>
                      <a:lnTo>
                        <a:pt x="9386" y="9051"/>
                      </a:lnTo>
                      <a:cubicBezTo>
                        <a:pt x="9508" y="8929"/>
                        <a:pt x="9584" y="8883"/>
                        <a:pt x="9691" y="8776"/>
                      </a:cubicBezTo>
                      <a:lnTo>
                        <a:pt x="9828" y="7847"/>
                      </a:lnTo>
                      <a:cubicBezTo>
                        <a:pt x="9721" y="7740"/>
                        <a:pt x="9691" y="7679"/>
                        <a:pt x="9600" y="7588"/>
                      </a:cubicBezTo>
                      <a:close/>
                      <a:moveTo>
                        <a:pt x="1326" y="7603"/>
                      </a:moveTo>
                      <a:cubicBezTo>
                        <a:pt x="1220" y="7725"/>
                        <a:pt x="1144" y="7771"/>
                        <a:pt x="1022" y="7877"/>
                      </a:cubicBezTo>
                      <a:lnTo>
                        <a:pt x="900" y="8807"/>
                      </a:lnTo>
                      <a:cubicBezTo>
                        <a:pt x="991" y="8914"/>
                        <a:pt x="1022" y="8974"/>
                        <a:pt x="1128" y="9066"/>
                      </a:cubicBezTo>
                      <a:lnTo>
                        <a:pt x="2012" y="9066"/>
                      </a:lnTo>
                      <a:cubicBezTo>
                        <a:pt x="2134" y="8959"/>
                        <a:pt x="2210" y="8898"/>
                        <a:pt x="2317" y="8807"/>
                      </a:cubicBezTo>
                      <a:lnTo>
                        <a:pt x="2454" y="7877"/>
                      </a:lnTo>
                      <a:cubicBezTo>
                        <a:pt x="2363" y="7756"/>
                        <a:pt x="2317" y="7695"/>
                        <a:pt x="2225" y="7603"/>
                      </a:cubicBezTo>
                      <a:close/>
                      <a:moveTo>
                        <a:pt x="5775" y="7603"/>
                      </a:moveTo>
                      <a:cubicBezTo>
                        <a:pt x="5653" y="7725"/>
                        <a:pt x="5577" y="7771"/>
                        <a:pt x="5471" y="7877"/>
                      </a:cubicBezTo>
                      <a:lnTo>
                        <a:pt x="5334" y="8807"/>
                      </a:lnTo>
                      <a:cubicBezTo>
                        <a:pt x="5425" y="8914"/>
                        <a:pt x="5471" y="8974"/>
                        <a:pt x="5562" y="9066"/>
                      </a:cubicBezTo>
                      <a:lnTo>
                        <a:pt x="6461" y="9066"/>
                      </a:lnTo>
                      <a:cubicBezTo>
                        <a:pt x="6568" y="8959"/>
                        <a:pt x="6644" y="8898"/>
                        <a:pt x="6766" y="8807"/>
                      </a:cubicBezTo>
                      <a:lnTo>
                        <a:pt x="6888" y="7877"/>
                      </a:lnTo>
                      <a:cubicBezTo>
                        <a:pt x="6796" y="7756"/>
                        <a:pt x="6766" y="7695"/>
                        <a:pt x="6659" y="7603"/>
                      </a:cubicBezTo>
                      <a:close/>
                      <a:moveTo>
                        <a:pt x="7238" y="7603"/>
                      </a:moveTo>
                      <a:cubicBezTo>
                        <a:pt x="7116" y="7725"/>
                        <a:pt x="7040" y="7771"/>
                        <a:pt x="6933" y="7877"/>
                      </a:cubicBezTo>
                      <a:lnTo>
                        <a:pt x="6796" y="8807"/>
                      </a:lnTo>
                      <a:cubicBezTo>
                        <a:pt x="6888" y="8914"/>
                        <a:pt x="6933" y="8974"/>
                        <a:pt x="7025" y="9066"/>
                      </a:cubicBezTo>
                      <a:lnTo>
                        <a:pt x="7924" y="9066"/>
                      </a:lnTo>
                      <a:cubicBezTo>
                        <a:pt x="8030" y="8959"/>
                        <a:pt x="8106" y="8898"/>
                        <a:pt x="8228" y="8807"/>
                      </a:cubicBezTo>
                      <a:lnTo>
                        <a:pt x="8365" y="7877"/>
                      </a:lnTo>
                      <a:cubicBezTo>
                        <a:pt x="8259" y="7756"/>
                        <a:pt x="8228" y="7695"/>
                        <a:pt x="8137" y="7603"/>
                      </a:cubicBezTo>
                      <a:close/>
                      <a:moveTo>
                        <a:pt x="1128" y="9112"/>
                      </a:moveTo>
                      <a:cubicBezTo>
                        <a:pt x="1007" y="9218"/>
                        <a:pt x="930" y="9279"/>
                        <a:pt x="824" y="9371"/>
                      </a:cubicBezTo>
                      <a:lnTo>
                        <a:pt x="687" y="10315"/>
                      </a:lnTo>
                      <a:cubicBezTo>
                        <a:pt x="778" y="10422"/>
                        <a:pt x="824" y="10483"/>
                        <a:pt x="915" y="10574"/>
                      </a:cubicBezTo>
                      <a:lnTo>
                        <a:pt x="1814" y="10574"/>
                      </a:lnTo>
                      <a:cubicBezTo>
                        <a:pt x="1921" y="10468"/>
                        <a:pt x="1997" y="10407"/>
                        <a:pt x="2119" y="10315"/>
                      </a:cubicBezTo>
                      <a:lnTo>
                        <a:pt x="2241" y="9371"/>
                      </a:lnTo>
                      <a:cubicBezTo>
                        <a:pt x="2149" y="9264"/>
                        <a:pt x="2119" y="9203"/>
                        <a:pt x="2012" y="9112"/>
                      </a:cubicBezTo>
                      <a:close/>
                      <a:moveTo>
                        <a:pt x="2591" y="9112"/>
                      </a:moveTo>
                      <a:cubicBezTo>
                        <a:pt x="2469" y="9218"/>
                        <a:pt x="2393" y="9279"/>
                        <a:pt x="2286" y="9371"/>
                      </a:cubicBezTo>
                      <a:lnTo>
                        <a:pt x="2149" y="10315"/>
                      </a:lnTo>
                      <a:cubicBezTo>
                        <a:pt x="2241" y="10422"/>
                        <a:pt x="2286" y="10483"/>
                        <a:pt x="2378" y="10574"/>
                      </a:cubicBezTo>
                      <a:lnTo>
                        <a:pt x="3277" y="10574"/>
                      </a:lnTo>
                      <a:cubicBezTo>
                        <a:pt x="3383" y="10468"/>
                        <a:pt x="3460" y="10407"/>
                        <a:pt x="3581" y="10315"/>
                      </a:cubicBezTo>
                      <a:lnTo>
                        <a:pt x="3703" y="9371"/>
                      </a:lnTo>
                      <a:cubicBezTo>
                        <a:pt x="3612" y="9264"/>
                        <a:pt x="3581" y="9203"/>
                        <a:pt x="3475" y="9112"/>
                      </a:cubicBezTo>
                      <a:close/>
                      <a:moveTo>
                        <a:pt x="4054" y="9112"/>
                      </a:moveTo>
                      <a:cubicBezTo>
                        <a:pt x="3947" y="9218"/>
                        <a:pt x="3856" y="9279"/>
                        <a:pt x="3749" y="9371"/>
                      </a:cubicBezTo>
                      <a:lnTo>
                        <a:pt x="3612" y="10315"/>
                      </a:lnTo>
                      <a:cubicBezTo>
                        <a:pt x="3719" y="10422"/>
                        <a:pt x="3749" y="10483"/>
                        <a:pt x="3840" y="10574"/>
                      </a:cubicBezTo>
                      <a:lnTo>
                        <a:pt x="4739" y="10574"/>
                      </a:lnTo>
                      <a:cubicBezTo>
                        <a:pt x="4846" y="10468"/>
                        <a:pt x="4922" y="10407"/>
                        <a:pt x="5044" y="10315"/>
                      </a:cubicBezTo>
                      <a:lnTo>
                        <a:pt x="5181" y="9371"/>
                      </a:lnTo>
                      <a:cubicBezTo>
                        <a:pt x="5075" y="9264"/>
                        <a:pt x="5044" y="9203"/>
                        <a:pt x="4953" y="9112"/>
                      </a:cubicBezTo>
                      <a:close/>
                      <a:moveTo>
                        <a:pt x="8472" y="9112"/>
                      </a:moveTo>
                      <a:cubicBezTo>
                        <a:pt x="8365" y="9218"/>
                        <a:pt x="8289" y="9279"/>
                        <a:pt x="8167" y="9371"/>
                      </a:cubicBezTo>
                      <a:lnTo>
                        <a:pt x="8030" y="10300"/>
                      </a:lnTo>
                      <a:cubicBezTo>
                        <a:pt x="8137" y="10422"/>
                        <a:pt x="8167" y="10483"/>
                        <a:pt x="8259" y="10574"/>
                      </a:cubicBezTo>
                      <a:lnTo>
                        <a:pt x="9158" y="10574"/>
                      </a:lnTo>
                      <a:cubicBezTo>
                        <a:pt x="9280" y="10452"/>
                        <a:pt x="9356" y="10407"/>
                        <a:pt x="9462" y="10300"/>
                      </a:cubicBezTo>
                      <a:lnTo>
                        <a:pt x="9600" y="9371"/>
                      </a:lnTo>
                      <a:cubicBezTo>
                        <a:pt x="9508" y="9264"/>
                        <a:pt x="9462" y="9203"/>
                        <a:pt x="9371" y="9112"/>
                      </a:cubicBezTo>
                      <a:close/>
                      <a:moveTo>
                        <a:pt x="5547" y="9127"/>
                      </a:moveTo>
                      <a:cubicBezTo>
                        <a:pt x="5425" y="9249"/>
                        <a:pt x="5349" y="9294"/>
                        <a:pt x="5242" y="9401"/>
                      </a:cubicBezTo>
                      <a:lnTo>
                        <a:pt x="5105" y="10330"/>
                      </a:lnTo>
                      <a:cubicBezTo>
                        <a:pt x="5196" y="10437"/>
                        <a:pt x="5242" y="10498"/>
                        <a:pt x="5334" y="10589"/>
                      </a:cubicBezTo>
                      <a:lnTo>
                        <a:pt x="6232" y="10589"/>
                      </a:lnTo>
                      <a:cubicBezTo>
                        <a:pt x="6339" y="10483"/>
                        <a:pt x="6415" y="10422"/>
                        <a:pt x="6537" y="10330"/>
                      </a:cubicBezTo>
                      <a:lnTo>
                        <a:pt x="6659" y="9401"/>
                      </a:lnTo>
                      <a:cubicBezTo>
                        <a:pt x="6568" y="9279"/>
                        <a:pt x="6537" y="9218"/>
                        <a:pt x="6431" y="9127"/>
                      </a:cubicBezTo>
                      <a:close/>
                      <a:moveTo>
                        <a:pt x="7009" y="9127"/>
                      </a:moveTo>
                      <a:cubicBezTo>
                        <a:pt x="6888" y="9249"/>
                        <a:pt x="6811" y="9294"/>
                        <a:pt x="6705" y="9401"/>
                      </a:cubicBezTo>
                      <a:lnTo>
                        <a:pt x="6568" y="10330"/>
                      </a:lnTo>
                      <a:cubicBezTo>
                        <a:pt x="6659" y="10437"/>
                        <a:pt x="6705" y="10498"/>
                        <a:pt x="6796" y="10589"/>
                      </a:cubicBezTo>
                      <a:lnTo>
                        <a:pt x="7695" y="10589"/>
                      </a:lnTo>
                      <a:cubicBezTo>
                        <a:pt x="7802" y="10483"/>
                        <a:pt x="7878" y="10422"/>
                        <a:pt x="8000" y="10330"/>
                      </a:cubicBezTo>
                      <a:lnTo>
                        <a:pt x="8137" y="9401"/>
                      </a:lnTo>
                      <a:cubicBezTo>
                        <a:pt x="8030" y="9279"/>
                        <a:pt x="8000" y="9218"/>
                        <a:pt x="7908" y="9127"/>
                      </a:cubicBezTo>
                      <a:close/>
                      <a:moveTo>
                        <a:pt x="900" y="10635"/>
                      </a:moveTo>
                      <a:cubicBezTo>
                        <a:pt x="778" y="10742"/>
                        <a:pt x="702" y="10803"/>
                        <a:pt x="595" y="10894"/>
                      </a:cubicBezTo>
                      <a:lnTo>
                        <a:pt x="458" y="11839"/>
                      </a:lnTo>
                      <a:cubicBezTo>
                        <a:pt x="549" y="11945"/>
                        <a:pt x="595" y="12006"/>
                        <a:pt x="687" y="12098"/>
                      </a:cubicBezTo>
                      <a:lnTo>
                        <a:pt x="1570" y="12098"/>
                      </a:lnTo>
                      <a:cubicBezTo>
                        <a:pt x="1692" y="11991"/>
                        <a:pt x="1768" y="11930"/>
                        <a:pt x="1875" y="11839"/>
                      </a:cubicBezTo>
                      <a:lnTo>
                        <a:pt x="2012" y="10894"/>
                      </a:lnTo>
                      <a:cubicBezTo>
                        <a:pt x="1921" y="10788"/>
                        <a:pt x="1875" y="10727"/>
                        <a:pt x="1784" y="10635"/>
                      </a:cubicBezTo>
                      <a:close/>
                      <a:moveTo>
                        <a:pt x="2363" y="10635"/>
                      </a:moveTo>
                      <a:cubicBezTo>
                        <a:pt x="2241" y="10742"/>
                        <a:pt x="2164" y="10803"/>
                        <a:pt x="2058" y="10894"/>
                      </a:cubicBezTo>
                      <a:lnTo>
                        <a:pt x="1921" y="11839"/>
                      </a:lnTo>
                      <a:cubicBezTo>
                        <a:pt x="2012" y="11945"/>
                        <a:pt x="2058" y="12006"/>
                        <a:pt x="2149" y="12098"/>
                      </a:cubicBezTo>
                      <a:lnTo>
                        <a:pt x="3048" y="12098"/>
                      </a:lnTo>
                      <a:cubicBezTo>
                        <a:pt x="3155" y="11991"/>
                        <a:pt x="3231" y="11930"/>
                        <a:pt x="3353" y="11839"/>
                      </a:cubicBezTo>
                      <a:lnTo>
                        <a:pt x="3475" y="10894"/>
                      </a:lnTo>
                      <a:cubicBezTo>
                        <a:pt x="3383" y="10788"/>
                        <a:pt x="3353" y="10727"/>
                        <a:pt x="3246" y="10635"/>
                      </a:cubicBezTo>
                      <a:close/>
                      <a:moveTo>
                        <a:pt x="3825" y="10635"/>
                      </a:moveTo>
                      <a:cubicBezTo>
                        <a:pt x="3703" y="10742"/>
                        <a:pt x="3627" y="10803"/>
                        <a:pt x="3520" y="10894"/>
                      </a:cubicBezTo>
                      <a:lnTo>
                        <a:pt x="3383" y="11839"/>
                      </a:lnTo>
                      <a:cubicBezTo>
                        <a:pt x="3475" y="11945"/>
                        <a:pt x="3520" y="12006"/>
                        <a:pt x="3612" y="12098"/>
                      </a:cubicBezTo>
                      <a:lnTo>
                        <a:pt x="4511" y="12098"/>
                      </a:lnTo>
                      <a:cubicBezTo>
                        <a:pt x="4617" y="11991"/>
                        <a:pt x="4694" y="11930"/>
                        <a:pt x="4816" y="11839"/>
                      </a:cubicBezTo>
                      <a:lnTo>
                        <a:pt x="4953" y="10894"/>
                      </a:lnTo>
                      <a:cubicBezTo>
                        <a:pt x="4846" y="10788"/>
                        <a:pt x="4816" y="10727"/>
                        <a:pt x="4724" y="10635"/>
                      </a:cubicBezTo>
                      <a:close/>
                      <a:moveTo>
                        <a:pt x="6781" y="10635"/>
                      </a:moveTo>
                      <a:cubicBezTo>
                        <a:pt x="6659" y="10742"/>
                        <a:pt x="6583" y="10803"/>
                        <a:pt x="6476" y="10894"/>
                      </a:cubicBezTo>
                      <a:lnTo>
                        <a:pt x="6339" y="11824"/>
                      </a:lnTo>
                      <a:cubicBezTo>
                        <a:pt x="6431" y="11945"/>
                        <a:pt x="6476" y="12006"/>
                        <a:pt x="6568" y="12098"/>
                      </a:cubicBezTo>
                      <a:lnTo>
                        <a:pt x="7467" y="12098"/>
                      </a:lnTo>
                      <a:cubicBezTo>
                        <a:pt x="7573" y="11976"/>
                        <a:pt x="7649" y="11930"/>
                        <a:pt x="7771" y="11824"/>
                      </a:cubicBezTo>
                      <a:lnTo>
                        <a:pt x="7908" y="10894"/>
                      </a:lnTo>
                      <a:cubicBezTo>
                        <a:pt x="7802" y="10788"/>
                        <a:pt x="7771" y="10727"/>
                        <a:pt x="7680" y="10635"/>
                      </a:cubicBezTo>
                      <a:close/>
                      <a:moveTo>
                        <a:pt x="8244" y="10635"/>
                      </a:moveTo>
                      <a:cubicBezTo>
                        <a:pt x="8137" y="10742"/>
                        <a:pt x="8061" y="10803"/>
                        <a:pt x="7939" y="10894"/>
                      </a:cubicBezTo>
                      <a:lnTo>
                        <a:pt x="7802" y="11824"/>
                      </a:lnTo>
                      <a:cubicBezTo>
                        <a:pt x="7908" y="11945"/>
                        <a:pt x="7939" y="12006"/>
                        <a:pt x="8030" y="12098"/>
                      </a:cubicBezTo>
                      <a:lnTo>
                        <a:pt x="8929" y="12098"/>
                      </a:lnTo>
                      <a:cubicBezTo>
                        <a:pt x="9036" y="11976"/>
                        <a:pt x="9127" y="11930"/>
                        <a:pt x="9234" y="11824"/>
                      </a:cubicBezTo>
                      <a:lnTo>
                        <a:pt x="9371" y="10894"/>
                      </a:lnTo>
                      <a:cubicBezTo>
                        <a:pt x="9264" y="10788"/>
                        <a:pt x="9234" y="10727"/>
                        <a:pt x="9143" y="10635"/>
                      </a:cubicBezTo>
                      <a:close/>
                      <a:moveTo>
                        <a:pt x="5288" y="10650"/>
                      </a:moveTo>
                      <a:cubicBezTo>
                        <a:pt x="5181" y="10772"/>
                        <a:pt x="5105" y="10818"/>
                        <a:pt x="4983" y="10925"/>
                      </a:cubicBezTo>
                      <a:lnTo>
                        <a:pt x="4861" y="11854"/>
                      </a:lnTo>
                      <a:cubicBezTo>
                        <a:pt x="4953" y="11961"/>
                        <a:pt x="4983" y="12022"/>
                        <a:pt x="5090" y="12113"/>
                      </a:cubicBezTo>
                      <a:lnTo>
                        <a:pt x="5973" y="12113"/>
                      </a:lnTo>
                      <a:cubicBezTo>
                        <a:pt x="6095" y="12006"/>
                        <a:pt x="6172" y="11945"/>
                        <a:pt x="6278" y="11854"/>
                      </a:cubicBezTo>
                      <a:lnTo>
                        <a:pt x="6415" y="10925"/>
                      </a:lnTo>
                      <a:cubicBezTo>
                        <a:pt x="6324" y="10803"/>
                        <a:pt x="6278" y="10742"/>
                        <a:pt x="6187" y="10650"/>
                      </a:cubicBezTo>
                      <a:close/>
                      <a:moveTo>
                        <a:pt x="671" y="12159"/>
                      </a:moveTo>
                      <a:cubicBezTo>
                        <a:pt x="549" y="12265"/>
                        <a:pt x="473" y="12326"/>
                        <a:pt x="367" y="12418"/>
                      </a:cubicBezTo>
                      <a:lnTo>
                        <a:pt x="229" y="13362"/>
                      </a:lnTo>
                      <a:cubicBezTo>
                        <a:pt x="321" y="13469"/>
                        <a:pt x="367" y="13530"/>
                        <a:pt x="458" y="13621"/>
                      </a:cubicBezTo>
                      <a:lnTo>
                        <a:pt x="1357" y="13621"/>
                      </a:lnTo>
                      <a:cubicBezTo>
                        <a:pt x="1464" y="13515"/>
                        <a:pt x="1540" y="13454"/>
                        <a:pt x="1662" y="13362"/>
                      </a:cubicBezTo>
                      <a:lnTo>
                        <a:pt x="1784" y="12418"/>
                      </a:lnTo>
                      <a:cubicBezTo>
                        <a:pt x="1692" y="12311"/>
                        <a:pt x="1662" y="12250"/>
                        <a:pt x="1555" y="12159"/>
                      </a:cubicBezTo>
                      <a:close/>
                      <a:moveTo>
                        <a:pt x="2134" y="12159"/>
                      </a:moveTo>
                      <a:cubicBezTo>
                        <a:pt x="2012" y="12265"/>
                        <a:pt x="1936" y="12326"/>
                        <a:pt x="1829" y="12418"/>
                      </a:cubicBezTo>
                      <a:lnTo>
                        <a:pt x="1692" y="13362"/>
                      </a:lnTo>
                      <a:cubicBezTo>
                        <a:pt x="1784" y="13469"/>
                        <a:pt x="1829" y="13530"/>
                        <a:pt x="1921" y="13621"/>
                      </a:cubicBezTo>
                      <a:lnTo>
                        <a:pt x="2820" y="13621"/>
                      </a:lnTo>
                      <a:cubicBezTo>
                        <a:pt x="2926" y="13515"/>
                        <a:pt x="3002" y="13454"/>
                        <a:pt x="3124" y="13362"/>
                      </a:cubicBezTo>
                      <a:lnTo>
                        <a:pt x="3246" y="12418"/>
                      </a:lnTo>
                      <a:cubicBezTo>
                        <a:pt x="3155" y="12311"/>
                        <a:pt x="3124" y="12250"/>
                        <a:pt x="3018" y="12159"/>
                      </a:cubicBezTo>
                      <a:close/>
                      <a:moveTo>
                        <a:pt x="3597" y="12159"/>
                      </a:moveTo>
                      <a:cubicBezTo>
                        <a:pt x="3490" y="12265"/>
                        <a:pt x="3414" y="12326"/>
                        <a:pt x="3292" y="12418"/>
                      </a:cubicBezTo>
                      <a:lnTo>
                        <a:pt x="3155" y="13362"/>
                      </a:lnTo>
                      <a:cubicBezTo>
                        <a:pt x="3261" y="13469"/>
                        <a:pt x="3292" y="13530"/>
                        <a:pt x="3383" y="13621"/>
                      </a:cubicBezTo>
                      <a:lnTo>
                        <a:pt x="4282" y="13621"/>
                      </a:lnTo>
                      <a:cubicBezTo>
                        <a:pt x="4404" y="13515"/>
                        <a:pt x="4480" y="13454"/>
                        <a:pt x="4587" y="13362"/>
                      </a:cubicBezTo>
                      <a:lnTo>
                        <a:pt x="4724" y="12418"/>
                      </a:lnTo>
                      <a:cubicBezTo>
                        <a:pt x="4617" y="12311"/>
                        <a:pt x="4587" y="12250"/>
                        <a:pt x="4496" y="12159"/>
                      </a:cubicBezTo>
                      <a:close/>
                      <a:moveTo>
                        <a:pt x="5059" y="12159"/>
                      </a:moveTo>
                      <a:cubicBezTo>
                        <a:pt x="4953" y="12265"/>
                        <a:pt x="4876" y="12326"/>
                        <a:pt x="4755" y="12418"/>
                      </a:cubicBezTo>
                      <a:lnTo>
                        <a:pt x="4633" y="13362"/>
                      </a:lnTo>
                      <a:cubicBezTo>
                        <a:pt x="4724" y="13469"/>
                        <a:pt x="4755" y="13530"/>
                        <a:pt x="4861" y="13621"/>
                      </a:cubicBezTo>
                      <a:lnTo>
                        <a:pt x="5745" y="13621"/>
                      </a:lnTo>
                      <a:cubicBezTo>
                        <a:pt x="5867" y="13515"/>
                        <a:pt x="5943" y="13454"/>
                        <a:pt x="6050" y="13362"/>
                      </a:cubicBezTo>
                      <a:lnTo>
                        <a:pt x="6187" y="12418"/>
                      </a:lnTo>
                      <a:cubicBezTo>
                        <a:pt x="6095" y="12311"/>
                        <a:pt x="6050" y="12250"/>
                        <a:pt x="5958" y="12159"/>
                      </a:cubicBezTo>
                      <a:close/>
                      <a:moveTo>
                        <a:pt x="8015" y="12159"/>
                      </a:moveTo>
                      <a:cubicBezTo>
                        <a:pt x="7908" y="12265"/>
                        <a:pt x="7832" y="12326"/>
                        <a:pt x="7710" y="12418"/>
                      </a:cubicBezTo>
                      <a:lnTo>
                        <a:pt x="7573" y="13347"/>
                      </a:lnTo>
                      <a:cubicBezTo>
                        <a:pt x="7680" y="13469"/>
                        <a:pt x="7710" y="13530"/>
                        <a:pt x="7802" y="13621"/>
                      </a:cubicBezTo>
                      <a:lnTo>
                        <a:pt x="8701" y="13621"/>
                      </a:lnTo>
                      <a:cubicBezTo>
                        <a:pt x="8823" y="13500"/>
                        <a:pt x="8899" y="13454"/>
                        <a:pt x="9005" y="13347"/>
                      </a:cubicBezTo>
                      <a:lnTo>
                        <a:pt x="9143" y="12418"/>
                      </a:lnTo>
                      <a:cubicBezTo>
                        <a:pt x="9036" y="12311"/>
                        <a:pt x="9005" y="12250"/>
                        <a:pt x="8914" y="12159"/>
                      </a:cubicBezTo>
                      <a:close/>
                      <a:moveTo>
                        <a:pt x="6552" y="12174"/>
                      </a:moveTo>
                      <a:cubicBezTo>
                        <a:pt x="6431" y="12296"/>
                        <a:pt x="6354" y="12342"/>
                        <a:pt x="6248" y="12448"/>
                      </a:cubicBezTo>
                      <a:lnTo>
                        <a:pt x="6111" y="13378"/>
                      </a:lnTo>
                      <a:cubicBezTo>
                        <a:pt x="6202" y="13484"/>
                        <a:pt x="6248" y="13545"/>
                        <a:pt x="6339" y="13637"/>
                      </a:cubicBezTo>
                      <a:lnTo>
                        <a:pt x="7238" y="13637"/>
                      </a:lnTo>
                      <a:cubicBezTo>
                        <a:pt x="7345" y="13530"/>
                        <a:pt x="7421" y="13469"/>
                        <a:pt x="7543" y="13378"/>
                      </a:cubicBezTo>
                      <a:lnTo>
                        <a:pt x="7680" y="12448"/>
                      </a:lnTo>
                      <a:cubicBezTo>
                        <a:pt x="7573" y="12326"/>
                        <a:pt x="7543" y="12265"/>
                        <a:pt x="7451" y="12174"/>
                      </a:cubicBezTo>
                      <a:close/>
                      <a:moveTo>
                        <a:pt x="443" y="13667"/>
                      </a:moveTo>
                      <a:cubicBezTo>
                        <a:pt x="321" y="13774"/>
                        <a:pt x="245" y="13835"/>
                        <a:pt x="138" y="13926"/>
                      </a:cubicBezTo>
                      <a:lnTo>
                        <a:pt x="1" y="14856"/>
                      </a:lnTo>
                      <a:cubicBezTo>
                        <a:pt x="92" y="14977"/>
                        <a:pt x="138" y="15023"/>
                        <a:pt x="229" y="15130"/>
                      </a:cubicBezTo>
                      <a:lnTo>
                        <a:pt x="1128" y="15130"/>
                      </a:lnTo>
                      <a:cubicBezTo>
                        <a:pt x="1235" y="15008"/>
                        <a:pt x="1311" y="14947"/>
                        <a:pt x="1433" y="14856"/>
                      </a:cubicBezTo>
                      <a:lnTo>
                        <a:pt x="1555" y="13926"/>
                      </a:lnTo>
                      <a:cubicBezTo>
                        <a:pt x="1479" y="13835"/>
                        <a:pt x="1433" y="13774"/>
                        <a:pt x="1326" y="13667"/>
                      </a:cubicBezTo>
                      <a:close/>
                      <a:moveTo>
                        <a:pt x="1921" y="13667"/>
                      </a:moveTo>
                      <a:cubicBezTo>
                        <a:pt x="1814" y="13774"/>
                        <a:pt x="1738" y="13835"/>
                        <a:pt x="1616" y="13926"/>
                      </a:cubicBezTo>
                      <a:lnTo>
                        <a:pt x="1479" y="14856"/>
                      </a:lnTo>
                      <a:cubicBezTo>
                        <a:pt x="1585" y="14977"/>
                        <a:pt x="1616" y="15023"/>
                        <a:pt x="1707" y="15130"/>
                      </a:cubicBezTo>
                      <a:lnTo>
                        <a:pt x="2606" y="15130"/>
                      </a:lnTo>
                      <a:cubicBezTo>
                        <a:pt x="2713" y="15008"/>
                        <a:pt x="2804" y="14947"/>
                        <a:pt x="2911" y="14856"/>
                      </a:cubicBezTo>
                      <a:lnTo>
                        <a:pt x="3048" y="13926"/>
                      </a:lnTo>
                      <a:cubicBezTo>
                        <a:pt x="2957" y="13835"/>
                        <a:pt x="2896" y="13774"/>
                        <a:pt x="2820" y="13667"/>
                      </a:cubicBezTo>
                      <a:close/>
                      <a:moveTo>
                        <a:pt x="3383" y="13667"/>
                      </a:moveTo>
                      <a:cubicBezTo>
                        <a:pt x="3277" y="13774"/>
                        <a:pt x="3201" y="13835"/>
                        <a:pt x="3079" y="13926"/>
                      </a:cubicBezTo>
                      <a:lnTo>
                        <a:pt x="2957" y="14856"/>
                      </a:lnTo>
                      <a:cubicBezTo>
                        <a:pt x="3048" y="14977"/>
                        <a:pt x="3079" y="15023"/>
                        <a:pt x="3185" y="15130"/>
                      </a:cubicBezTo>
                      <a:lnTo>
                        <a:pt x="4069" y="15130"/>
                      </a:lnTo>
                      <a:cubicBezTo>
                        <a:pt x="4191" y="15008"/>
                        <a:pt x="4267" y="14947"/>
                        <a:pt x="4374" y="14856"/>
                      </a:cubicBezTo>
                      <a:lnTo>
                        <a:pt x="4511" y="13926"/>
                      </a:lnTo>
                      <a:cubicBezTo>
                        <a:pt x="4419" y="13835"/>
                        <a:pt x="4358" y="13774"/>
                        <a:pt x="4282" y="13667"/>
                      </a:cubicBezTo>
                      <a:close/>
                      <a:moveTo>
                        <a:pt x="4861" y="13682"/>
                      </a:moveTo>
                      <a:cubicBezTo>
                        <a:pt x="4739" y="13789"/>
                        <a:pt x="4663" y="13850"/>
                        <a:pt x="4557" y="13941"/>
                      </a:cubicBezTo>
                      <a:lnTo>
                        <a:pt x="4419" y="14871"/>
                      </a:lnTo>
                      <a:cubicBezTo>
                        <a:pt x="4511" y="14993"/>
                        <a:pt x="4557" y="15054"/>
                        <a:pt x="4648" y="15145"/>
                      </a:cubicBezTo>
                      <a:lnTo>
                        <a:pt x="5547" y="15145"/>
                      </a:lnTo>
                      <a:cubicBezTo>
                        <a:pt x="5653" y="15023"/>
                        <a:pt x="5730" y="14977"/>
                        <a:pt x="5852" y="14871"/>
                      </a:cubicBezTo>
                      <a:lnTo>
                        <a:pt x="5973" y="13941"/>
                      </a:lnTo>
                      <a:cubicBezTo>
                        <a:pt x="5882" y="13835"/>
                        <a:pt x="5852" y="13774"/>
                        <a:pt x="5745" y="13682"/>
                      </a:cubicBezTo>
                      <a:close/>
                      <a:moveTo>
                        <a:pt x="6324" y="13682"/>
                      </a:moveTo>
                      <a:cubicBezTo>
                        <a:pt x="6202" y="13789"/>
                        <a:pt x="6126" y="13850"/>
                        <a:pt x="6019" y="13941"/>
                      </a:cubicBezTo>
                      <a:lnTo>
                        <a:pt x="5882" y="14871"/>
                      </a:lnTo>
                      <a:cubicBezTo>
                        <a:pt x="5973" y="14993"/>
                        <a:pt x="6019" y="15054"/>
                        <a:pt x="6111" y="15145"/>
                      </a:cubicBezTo>
                      <a:lnTo>
                        <a:pt x="7009" y="15145"/>
                      </a:lnTo>
                      <a:cubicBezTo>
                        <a:pt x="7116" y="15023"/>
                        <a:pt x="7192" y="14977"/>
                        <a:pt x="7314" y="14871"/>
                      </a:cubicBezTo>
                      <a:lnTo>
                        <a:pt x="7451" y="13941"/>
                      </a:lnTo>
                      <a:cubicBezTo>
                        <a:pt x="7375" y="13835"/>
                        <a:pt x="7314" y="13774"/>
                        <a:pt x="7223" y="13682"/>
                      </a:cubicBezTo>
                      <a:close/>
                      <a:moveTo>
                        <a:pt x="7787" y="13682"/>
                      </a:moveTo>
                      <a:cubicBezTo>
                        <a:pt x="7680" y="13789"/>
                        <a:pt x="7604" y="13850"/>
                        <a:pt x="7482" y="13941"/>
                      </a:cubicBezTo>
                      <a:lnTo>
                        <a:pt x="7345" y="14871"/>
                      </a:lnTo>
                      <a:cubicBezTo>
                        <a:pt x="7451" y="14993"/>
                        <a:pt x="7482" y="15054"/>
                        <a:pt x="7573" y="15145"/>
                      </a:cubicBezTo>
                      <a:lnTo>
                        <a:pt x="8472" y="15145"/>
                      </a:lnTo>
                      <a:cubicBezTo>
                        <a:pt x="8594" y="15023"/>
                        <a:pt x="8670" y="14977"/>
                        <a:pt x="8777" y="14871"/>
                      </a:cubicBezTo>
                      <a:lnTo>
                        <a:pt x="8914" y="13941"/>
                      </a:lnTo>
                      <a:cubicBezTo>
                        <a:pt x="8823" y="13835"/>
                        <a:pt x="8777" y="13774"/>
                        <a:pt x="8685" y="13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0" name="Google Shape;930;p40"/>
              <p:cNvGrpSpPr/>
              <p:nvPr/>
            </p:nvGrpSpPr>
            <p:grpSpPr>
              <a:xfrm>
                <a:off x="2289213" y="3555498"/>
                <a:ext cx="1701985" cy="1444613"/>
                <a:chOff x="2493313" y="3438873"/>
                <a:chExt cx="1701985" cy="1444613"/>
              </a:xfrm>
            </p:grpSpPr>
            <p:grpSp>
              <p:nvGrpSpPr>
                <p:cNvPr id="931" name="Google Shape;931;p40"/>
                <p:cNvGrpSpPr/>
                <p:nvPr/>
              </p:nvGrpSpPr>
              <p:grpSpPr>
                <a:xfrm>
                  <a:off x="2493313" y="3438873"/>
                  <a:ext cx="1701985" cy="1444613"/>
                  <a:chOff x="2493313" y="3438873"/>
                  <a:chExt cx="1701985" cy="1444613"/>
                </a:xfrm>
              </p:grpSpPr>
              <p:sp>
                <p:nvSpPr>
                  <p:cNvPr id="932" name="Google Shape;932;p40"/>
                  <p:cNvSpPr/>
                  <p:nvPr/>
                </p:nvSpPr>
                <p:spPr>
                  <a:xfrm flipH="1">
                    <a:off x="2493313" y="4000696"/>
                    <a:ext cx="1701985" cy="882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51" h="11230" extrusionOk="0">
                        <a:moveTo>
                          <a:pt x="18817" y="3764"/>
                        </a:moveTo>
                        <a:lnTo>
                          <a:pt x="18817" y="8502"/>
                        </a:lnTo>
                        <a:lnTo>
                          <a:pt x="2240" y="8502"/>
                        </a:lnTo>
                        <a:lnTo>
                          <a:pt x="2240" y="3764"/>
                        </a:lnTo>
                        <a:close/>
                        <a:moveTo>
                          <a:pt x="1357" y="0"/>
                        </a:moveTo>
                        <a:lnTo>
                          <a:pt x="1" y="1874"/>
                        </a:lnTo>
                        <a:lnTo>
                          <a:pt x="1" y="3764"/>
                        </a:lnTo>
                        <a:lnTo>
                          <a:pt x="899" y="3764"/>
                        </a:lnTo>
                        <a:lnTo>
                          <a:pt x="899" y="11229"/>
                        </a:lnTo>
                        <a:lnTo>
                          <a:pt x="2240" y="11229"/>
                        </a:lnTo>
                        <a:lnTo>
                          <a:pt x="2240" y="9264"/>
                        </a:lnTo>
                        <a:lnTo>
                          <a:pt x="18817" y="9264"/>
                        </a:lnTo>
                        <a:lnTo>
                          <a:pt x="18817" y="11229"/>
                        </a:lnTo>
                        <a:lnTo>
                          <a:pt x="20173" y="11229"/>
                        </a:lnTo>
                        <a:lnTo>
                          <a:pt x="20173" y="3764"/>
                        </a:lnTo>
                        <a:lnTo>
                          <a:pt x="21651" y="3764"/>
                        </a:lnTo>
                        <a:lnTo>
                          <a:pt x="21651" y="1874"/>
                        </a:lnTo>
                        <a:lnTo>
                          <a:pt x="20295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40"/>
                  <p:cNvSpPr/>
                  <p:nvPr/>
                </p:nvSpPr>
                <p:spPr>
                  <a:xfrm flipH="1">
                    <a:off x="2846586" y="3438873"/>
                    <a:ext cx="988206" cy="709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1" h="9025" extrusionOk="0">
                        <a:moveTo>
                          <a:pt x="6597" y="1"/>
                        </a:moveTo>
                        <a:cubicBezTo>
                          <a:pt x="6587" y="1"/>
                          <a:pt x="6577" y="1"/>
                          <a:pt x="6567" y="2"/>
                        </a:cubicBezTo>
                        <a:lnTo>
                          <a:pt x="427" y="474"/>
                        </a:lnTo>
                        <a:cubicBezTo>
                          <a:pt x="168" y="489"/>
                          <a:pt x="1" y="703"/>
                          <a:pt x="1" y="931"/>
                        </a:cubicBezTo>
                        <a:lnTo>
                          <a:pt x="61" y="7787"/>
                        </a:lnTo>
                        <a:cubicBezTo>
                          <a:pt x="61" y="7940"/>
                          <a:pt x="138" y="8077"/>
                          <a:pt x="244" y="8153"/>
                        </a:cubicBezTo>
                        <a:lnTo>
                          <a:pt x="244" y="8214"/>
                        </a:lnTo>
                        <a:cubicBezTo>
                          <a:pt x="244" y="8305"/>
                          <a:pt x="305" y="8382"/>
                          <a:pt x="412" y="8397"/>
                        </a:cubicBezTo>
                        <a:lnTo>
                          <a:pt x="6308" y="9006"/>
                        </a:lnTo>
                        <a:cubicBezTo>
                          <a:pt x="6390" y="9018"/>
                          <a:pt x="6469" y="9024"/>
                          <a:pt x="6547" y="9024"/>
                        </a:cubicBezTo>
                        <a:cubicBezTo>
                          <a:pt x="6761" y="9024"/>
                          <a:pt x="6965" y="8982"/>
                          <a:pt x="7177" y="8915"/>
                        </a:cubicBezTo>
                        <a:lnTo>
                          <a:pt x="12403" y="7102"/>
                        </a:lnTo>
                        <a:cubicBezTo>
                          <a:pt x="12570" y="7026"/>
                          <a:pt x="12540" y="6736"/>
                          <a:pt x="12342" y="6736"/>
                        </a:cubicBezTo>
                        <a:lnTo>
                          <a:pt x="6979" y="6248"/>
                        </a:lnTo>
                        <a:cubicBezTo>
                          <a:pt x="7040" y="6172"/>
                          <a:pt x="7100" y="6050"/>
                          <a:pt x="7100" y="5929"/>
                        </a:cubicBezTo>
                        <a:lnTo>
                          <a:pt x="7070" y="459"/>
                        </a:lnTo>
                        <a:cubicBezTo>
                          <a:pt x="7070" y="195"/>
                          <a:pt x="6858" y="1"/>
                          <a:pt x="659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40"/>
                  <p:cNvSpPr/>
                  <p:nvPr/>
                </p:nvSpPr>
                <p:spPr>
                  <a:xfrm flipH="1">
                    <a:off x="3290968" y="3460569"/>
                    <a:ext cx="515053" cy="596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2" h="7588" extrusionOk="0">
                        <a:moveTo>
                          <a:pt x="6338" y="0"/>
                        </a:moveTo>
                        <a:lnTo>
                          <a:pt x="15" y="533"/>
                        </a:lnTo>
                        <a:cubicBezTo>
                          <a:pt x="0" y="579"/>
                          <a:pt x="76" y="7588"/>
                          <a:pt x="76" y="7588"/>
                        </a:cubicBezTo>
                        <a:lnTo>
                          <a:pt x="6552" y="5698"/>
                        </a:lnTo>
                        <a:lnTo>
                          <a:pt x="63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40"/>
                  <p:cNvSpPr/>
                  <p:nvPr/>
                </p:nvSpPr>
                <p:spPr>
                  <a:xfrm flipH="1">
                    <a:off x="3298122" y="3476134"/>
                    <a:ext cx="493514" cy="566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8" h="7207" extrusionOk="0">
                        <a:moveTo>
                          <a:pt x="6003" y="0"/>
                        </a:moveTo>
                        <a:lnTo>
                          <a:pt x="0" y="503"/>
                        </a:lnTo>
                        <a:lnTo>
                          <a:pt x="61" y="7207"/>
                        </a:lnTo>
                        <a:lnTo>
                          <a:pt x="6277" y="5394"/>
                        </a:lnTo>
                        <a:lnTo>
                          <a:pt x="6003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936;p40"/>
                  <p:cNvSpPr/>
                  <p:nvPr/>
                </p:nvSpPr>
                <p:spPr>
                  <a:xfrm flipH="1">
                    <a:off x="3337662" y="3858177"/>
                    <a:ext cx="262400" cy="10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1281" extrusionOk="0">
                        <a:moveTo>
                          <a:pt x="3337" y="0"/>
                        </a:moveTo>
                        <a:lnTo>
                          <a:pt x="1" y="793"/>
                        </a:lnTo>
                        <a:lnTo>
                          <a:pt x="1" y="1280"/>
                        </a:lnTo>
                        <a:lnTo>
                          <a:pt x="3337" y="396"/>
                        </a:lnTo>
                        <a:lnTo>
                          <a:pt x="33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937;p40"/>
                  <p:cNvSpPr/>
                  <p:nvPr/>
                </p:nvSpPr>
                <p:spPr>
                  <a:xfrm flipH="1">
                    <a:off x="3324456" y="3576676"/>
                    <a:ext cx="443282" cy="32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9" h="4100" extrusionOk="0">
                        <a:moveTo>
                          <a:pt x="4480" y="1"/>
                        </a:moveTo>
                        <a:lnTo>
                          <a:pt x="3383" y="108"/>
                        </a:lnTo>
                        <a:lnTo>
                          <a:pt x="1113" y="336"/>
                        </a:lnTo>
                        <a:lnTo>
                          <a:pt x="229" y="412"/>
                        </a:lnTo>
                        <a:lnTo>
                          <a:pt x="62" y="336"/>
                        </a:lnTo>
                        <a:lnTo>
                          <a:pt x="1" y="443"/>
                        </a:lnTo>
                        <a:lnTo>
                          <a:pt x="123" y="717"/>
                        </a:lnTo>
                        <a:lnTo>
                          <a:pt x="1128" y="3505"/>
                        </a:lnTo>
                        <a:lnTo>
                          <a:pt x="1707" y="3444"/>
                        </a:lnTo>
                        <a:lnTo>
                          <a:pt x="1783" y="4099"/>
                        </a:lnTo>
                        <a:lnTo>
                          <a:pt x="2042" y="4069"/>
                        </a:lnTo>
                        <a:lnTo>
                          <a:pt x="1981" y="3429"/>
                        </a:lnTo>
                        <a:lnTo>
                          <a:pt x="2240" y="3383"/>
                        </a:lnTo>
                        <a:lnTo>
                          <a:pt x="4495" y="3185"/>
                        </a:lnTo>
                        <a:lnTo>
                          <a:pt x="4526" y="3185"/>
                        </a:lnTo>
                        <a:lnTo>
                          <a:pt x="4556" y="3612"/>
                        </a:lnTo>
                        <a:lnTo>
                          <a:pt x="4846" y="3597"/>
                        </a:lnTo>
                        <a:lnTo>
                          <a:pt x="4785" y="3140"/>
                        </a:lnTo>
                        <a:lnTo>
                          <a:pt x="5608" y="3063"/>
                        </a:lnTo>
                        <a:lnTo>
                          <a:pt x="5638" y="2972"/>
                        </a:lnTo>
                        <a:lnTo>
                          <a:pt x="5547" y="2926"/>
                        </a:lnTo>
                        <a:lnTo>
                          <a:pt x="44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40"/>
                  <p:cNvSpPr/>
                  <p:nvPr/>
                </p:nvSpPr>
                <p:spPr>
                  <a:xfrm flipH="1">
                    <a:off x="3324456" y="3570702"/>
                    <a:ext cx="438487" cy="27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78" h="3490" extrusionOk="0">
                        <a:moveTo>
                          <a:pt x="4465" y="1"/>
                        </a:moveTo>
                        <a:lnTo>
                          <a:pt x="1" y="412"/>
                        </a:lnTo>
                        <a:lnTo>
                          <a:pt x="92" y="717"/>
                        </a:lnTo>
                        <a:lnTo>
                          <a:pt x="1128" y="3490"/>
                        </a:lnTo>
                        <a:lnTo>
                          <a:pt x="5577" y="3048"/>
                        </a:lnTo>
                        <a:lnTo>
                          <a:pt x="446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40"/>
                  <p:cNvSpPr/>
                  <p:nvPr/>
                </p:nvSpPr>
                <p:spPr>
                  <a:xfrm flipH="1">
                    <a:off x="3324456" y="3570702"/>
                    <a:ext cx="194167" cy="242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3079" extrusionOk="0">
                        <a:moveTo>
                          <a:pt x="1357" y="1"/>
                        </a:moveTo>
                        <a:lnTo>
                          <a:pt x="1" y="107"/>
                        </a:lnTo>
                        <a:lnTo>
                          <a:pt x="2149" y="3078"/>
                        </a:lnTo>
                        <a:lnTo>
                          <a:pt x="2469" y="3048"/>
                        </a:lnTo>
                        <a:lnTo>
                          <a:pt x="135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40"/>
                  <p:cNvSpPr/>
                  <p:nvPr/>
                </p:nvSpPr>
                <p:spPr>
                  <a:xfrm flipH="1">
                    <a:off x="3344816" y="3576676"/>
                    <a:ext cx="385739" cy="256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" h="3262" extrusionOk="0">
                        <a:moveTo>
                          <a:pt x="2621" y="2149"/>
                        </a:move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560" y="2164"/>
                        </a:lnTo>
                        <a:lnTo>
                          <a:pt x="2624" y="2159"/>
                        </a:lnTo>
                        <a:lnTo>
                          <a:pt x="2621" y="2149"/>
                        </a:lnTo>
                        <a:close/>
                        <a:moveTo>
                          <a:pt x="1148" y="1276"/>
                        </a:moveTo>
                        <a:lnTo>
                          <a:pt x="1097" y="1281"/>
                        </a:lnTo>
                        <a:lnTo>
                          <a:pt x="1442" y="2214"/>
                        </a:lnTo>
                        <a:lnTo>
                          <a:pt x="1442" y="2214"/>
                        </a:lnTo>
                        <a:lnTo>
                          <a:pt x="1493" y="2210"/>
                        </a:lnTo>
                        <a:lnTo>
                          <a:pt x="1148" y="1276"/>
                        </a:lnTo>
                        <a:close/>
                        <a:moveTo>
                          <a:pt x="2527" y="2157"/>
                        </a:moveTo>
                        <a:lnTo>
                          <a:pt x="1554" y="2241"/>
                        </a:lnTo>
                        <a:lnTo>
                          <a:pt x="1561" y="2261"/>
                        </a:lnTo>
                        <a:lnTo>
                          <a:pt x="1561" y="2261"/>
                        </a:lnTo>
                        <a:lnTo>
                          <a:pt x="2529" y="2164"/>
                        </a:lnTo>
                        <a:lnTo>
                          <a:pt x="2527" y="2157"/>
                        </a:lnTo>
                        <a:close/>
                        <a:moveTo>
                          <a:pt x="1508" y="2241"/>
                        </a:move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63" y="2271"/>
                        </a:ln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508" y="2241"/>
                        </a:lnTo>
                        <a:close/>
                        <a:moveTo>
                          <a:pt x="1442" y="2214"/>
                        </a:moveTo>
                        <a:lnTo>
                          <a:pt x="411" y="2302"/>
                        </a:lnTo>
                        <a:lnTo>
                          <a:pt x="381" y="2317"/>
                        </a:lnTo>
                        <a:cubicBezTo>
                          <a:pt x="381" y="2347"/>
                          <a:pt x="381" y="2347"/>
                          <a:pt x="411" y="2347"/>
                        </a:cubicBez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42" y="2214"/>
                        </a:lnTo>
                        <a:close/>
                        <a:moveTo>
                          <a:pt x="2941" y="1"/>
                        </a:moveTo>
                        <a:cubicBezTo>
                          <a:pt x="2941" y="1"/>
                          <a:pt x="2925" y="16"/>
                          <a:pt x="2941" y="16"/>
                        </a:cubicBezTo>
                        <a:lnTo>
                          <a:pt x="3322" y="1022"/>
                        </a:lnTo>
                        <a:lnTo>
                          <a:pt x="2225" y="1128"/>
                        </a:lnTo>
                        <a:lnTo>
                          <a:pt x="1844" y="92"/>
                        </a:lnTo>
                        <a:cubicBezTo>
                          <a:pt x="1844" y="77"/>
                          <a:pt x="1813" y="77"/>
                          <a:pt x="1813" y="77"/>
                        </a:cubicBezTo>
                        <a:cubicBezTo>
                          <a:pt x="1813" y="77"/>
                          <a:pt x="1798" y="92"/>
                          <a:pt x="1813" y="92"/>
                        </a:cubicBezTo>
                        <a:lnTo>
                          <a:pt x="2194" y="1098"/>
                        </a:lnTo>
                        <a:lnTo>
                          <a:pt x="1128" y="1205"/>
                        </a:lnTo>
                        <a:lnTo>
                          <a:pt x="747" y="169"/>
                        </a:lnTo>
                        <a:cubicBezTo>
                          <a:pt x="747" y="153"/>
                          <a:pt x="731" y="153"/>
                          <a:pt x="731" y="153"/>
                        </a:cubicBezTo>
                        <a:cubicBezTo>
                          <a:pt x="731" y="153"/>
                          <a:pt x="716" y="169"/>
                          <a:pt x="731" y="169"/>
                        </a:cubicBezTo>
                        <a:lnTo>
                          <a:pt x="1112" y="1174"/>
                        </a:lnTo>
                        <a:lnTo>
                          <a:pt x="31" y="1281"/>
                        </a:lnTo>
                        <a:lnTo>
                          <a:pt x="0" y="1296"/>
                        </a:lnTo>
                        <a:cubicBezTo>
                          <a:pt x="0" y="1311"/>
                          <a:pt x="0" y="1311"/>
                          <a:pt x="31" y="1311"/>
                        </a:cubicBezTo>
                        <a:lnTo>
                          <a:pt x="1128" y="1220"/>
                        </a:lnTo>
                        <a:lnTo>
                          <a:pt x="1148" y="1276"/>
                        </a:lnTo>
                        <a:lnTo>
                          <a:pt x="1148" y="1276"/>
                        </a:lnTo>
                        <a:lnTo>
                          <a:pt x="2164" y="1174"/>
                        </a:lnTo>
                        <a:lnTo>
                          <a:pt x="2527" y="2157"/>
                        </a:lnTo>
                        <a:lnTo>
                          <a:pt x="2527" y="2157"/>
                        </a:ln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194" y="1174"/>
                        </a:lnTo>
                        <a:lnTo>
                          <a:pt x="3306" y="1083"/>
                        </a:lnTo>
                        <a:lnTo>
                          <a:pt x="3672" y="2073"/>
                        </a:lnTo>
                        <a:lnTo>
                          <a:pt x="2624" y="2159"/>
                        </a:lnTo>
                        <a:lnTo>
                          <a:pt x="2971" y="3140"/>
                        </a:lnTo>
                        <a:lnTo>
                          <a:pt x="3002" y="3155"/>
                        </a:lnTo>
                        <a:cubicBezTo>
                          <a:pt x="3017" y="3155"/>
                          <a:pt x="3017" y="3140"/>
                          <a:pt x="3017" y="3140"/>
                        </a:cubicBezTo>
                        <a:lnTo>
                          <a:pt x="2651" y="2164"/>
                        </a:lnTo>
                        <a:lnTo>
                          <a:pt x="3763" y="2073"/>
                        </a:lnTo>
                        <a:lnTo>
                          <a:pt x="4114" y="3063"/>
                        </a:lnTo>
                        <a:lnTo>
                          <a:pt x="4144" y="3079"/>
                        </a:lnTo>
                        <a:cubicBezTo>
                          <a:pt x="4159" y="3079"/>
                          <a:pt x="4159" y="3063"/>
                          <a:pt x="4159" y="3063"/>
                        </a:cubicBezTo>
                        <a:lnTo>
                          <a:pt x="3794" y="2088"/>
                        </a:lnTo>
                        <a:lnTo>
                          <a:pt x="4906" y="1997"/>
                        </a:lnTo>
                        <a:cubicBezTo>
                          <a:pt x="4830" y="1997"/>
                          <a:pt x="4830" y="1982"/>
                          <a:pt x="4815" y="1966"/>
                        </a:cubicBezTo>
                        <a:lnTo>
                          <a:pt x="3702" y="2073"/>
                        </a:lnTo>
                        <a:lnTo>
                          <a:pt x="3337" y="1083"/>
                        </a:lnTo>
                        <a:lnTo>
                          <a:pt x="4403" y="991"/>
                        </a:lnTo>
                        <a:lnTo>
                          <a:pt x="4434" y="976"/>
                        </a:lnTo>
                        <a:cubicBezTo>
                          <a:pt x="4434" y="946"/>
                          <a:pt x="4434" y="946"/>
                          <a:pt x="4403" y="946"/>
                        </a:cubicBezTo>
                        <a:lnTo>
                          <a:pt x="3337" y="1052"/>
                        </a:lnTo>
                        <a:lnTo>
                          <a:pt x="2956" y="16"/>
                        </a:lnTo>
                        <a:cubicBezTo>
                          <a:pt x="2956" y="1"/>
                          <a:pt x="2941" y="1"/>
                          <a:pt x="2941" y="1"/>
                        </a:cubicBezTo>
                        <a:close/>
                        <a:moveTo>
                          <a:pt x="1561" y="2261"/>
                        </a:move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874" y="3231"/>
                        </a:lnTo>
                        <a:lnTo>
                          <a:pt x="1889" y="3261"/>
                        </a:lnTo>
                        <a:cubicBezTo>
                          <a:pt x="1905" y="3261"/>
                          <a:pt x="1905" y="3231"/>
                          <a:pt x="1905" y="3231"/>
                        </a:cubicBezTo>
                        <a:lnTo>
                          <a:pt x="1561" y="226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41" name="Google Shape;941;p40"/>
                <p:cNvSpPr/>
                <p:nvPr/>
              </p:nvSpPr>
              <p:spPr>
                <a:xfrm flipH="1">
                  <a:off x="3623881" y="3927904"/>
                  <a:ext cx="110290" cy="5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757" extrusionOk="0">
                      <a:moveTo>
                        <a:pt x="1268" y="0"/>
                      </a:moveTo>
                      <a:cubicBezTo>
                        <a:pt x="1252" y="0"/>
                        <a:pt x="1236" y="4"/>
                        <a:pt x="1219" y="12"/>
                      </a:cubicBezTo>
                      <a:lnTo>
                        <a:pt x="137" y="271"/>
                      </a:lnTo>
                      <a:cubicBezTo>
                        <a:pt x="31" y="287"/>
                        <a:pt x="0" y="363"/>
                        <a:pt x="0" y="424"/>
                      </a:cubicBezTo>
                      <a:lnTo>
                        <a:pt x="0" y="591"/>
                      </a:lnTo>
                      <a:cubicBezTo>
                        <a:pt x="0" y="689"/>
                        <a:pt x="59" y="757"/>
                        <a:pt x="145" y="757"/>
                      </a:cubicBezTo>
                      <a:cubicBezTo>
                        <a:pt x="166" y="757"/>
                        <a:pt x="189" y="753"/>
                        <a:pt x="214" y="744"/>
                      </a:cubicBezTo>
                      <a:lnTo>
                        <a:pt x="1295" y="469"/>
                      </a:lnTo>
                      <a:cubicBezTo>
                        <a:pt x="1372" y="439"/>
                        <a:pt x="1402" y="393"/>
                        <a:pt x="1402" y="317"/>
                      </a:cubicBezTo>
                      <a:lnTo>
                        <a:pt x="1402" y="165"/>
                      </a:lnTo>
                      <a:cubicBezTo>
                        <a:pt x="1402" y="77"/>
                        <a:pt x="1341" y="0"/>
                        <a:pt x="1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2" name="Google Shape;942;p40"/>
              <p:cNvGrpSpPr/>
              <p:nvPr/>
            </p:nvGrpSpPr>
            <p:grpSpPr>
              <a:xfrm flipH="1">
                <a:off x="926441" y="2499783"/>
                <a:ext cx="2087683" cy="2500314"/>
                <a:chOff x="4818631" y="543445"/>
                <a:chExt cx="812644" cy="973264"/>
              </a:xfrm>
            </p:grpSpPr>
            <p:sp>
              <p:nvSpPr>
                <p:cNvPr id="943" name="Google Shape;943;p40"/>
                <p:cNvSpPr/>
                <p:nvPr/>
              </p:nvSpPr>
              <p:spPr>
                <a:xfrm>
                  <a:off x="5104404" y="772169"/>
                  <a:ext cx="526871" cy="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8" h="24318" extrusionOk="0">
                      <a:moveTo>
                        <a:pt x="15796" y="0"/>
                      </a:moveTo>
                      <a:cubicBezTo>
                        <a:pt x="15220" y="0"/>
                        <a:pt x="14693" y="385"/>
                        <a:pt x="14551" y="967"/>
                      </a:cubicBezTo>
                      <a:lnTo>
                        <a:pt x="11519" y="12866"/>
                      </a:lnTo>
                      <a:cubicBezTo>
                        <a:pt x="11397" y="12820"/>
                        <a:pt x="11275" y="12775"/>
                        <a:pt x="11123" y="12775"/>
                      </a:cubicBezTo>
                      <a:lnTo>
                        <a:pt x="1799" y="12775"/>
                      </a:lnTo>
                      <a:cubicBezTo>
                        <a:pt x="1463" y="12775"/>
                        <a:pt x="1174" y="12973"/>
                        <a:pt x="1022" y="13247"/>
                      </a:cubicBezTo>
                      <a:cubicBezTo>
                        <a:pt x="458" y="13293"/>
                        <a:pt x="1" y="13780"/>
                        <a:pt x="1" y="14359"/>
                      </a:cubicBezTo>
                      <a:cubicBezTo>
                        <a:pt x="1" y="14969"/>
                        <a:pt x="488" y="15487"/>
                        <a:pt x="1113" y="15487"/>
                      </a:cubicBezTo>
                      <a:lnTo>
                        <a:pt x="1189" y="15487"/>
                      </a:lnTo>
                      <a:cubicBezTo>
                        <a:pt x="1189" y="15974"/>
                        <a:pt x="1601" y="16370"/>
                        <a:pt x="2088" y="16370"/>
                      </a:cubicBezTo>
                      <a:lnTo>
                        <a:pt x="3475" y="16370"/>
                      </a:lnTo>
                      <a:lnTo>
                        <a:pt x="1433" y="23729"/>
                      </a:lnTo>
                      <a:cubicBezTo>
                        <a:pt x="1357" y="23973"/>
                        <a:pt x="1509" y="24217"/>
                        <a:pt x="1738" y="24293"/>
                      </a:cubicBezTo>
                      <a:cubicBezTo>
                        <a:pt x="1790" y="24308"/>
                        <a:pt x="1842" y="24316"/>
                        <a:pt x="1891" y="24316"/>
                      </a:cubicBezTo>
                      <a:cubicBezTo>
                        <a:pt x="2089" y="24316"/>
                        <a:pt x="2259" y="24201"/>
                        <a:pt x="2332" y="24019"/>
                      </a:cubicBezTo>
                      <a:lnTo>
                        <a:pt x="5044" y="16370"/>
                      </a:lnTo>
                      <a:lnTo>
                        <a:pt x="8701" y="16370"/>
                      </a:lnTo>
                      <a:lnTo>
                        <a:pt x="11397" y="24019"/>
                      </a:lnTo>
                      <a:cubicBezTo>
                        <a:pt x="11457" y="24210"/>
                        <a:pt x="11639" y="24317"/>
                        <a:pt x="11833" y="24317"/>
                      </a:cubicBezTo>
                      <a:cubicBezTo>
                        <a:pt x="11886" y="24317"/>
                        <a:pt x="11939" y="24309"/>
                        <a:pt x="11991" y="24293"/>
                      </a:cubicBezTo>
                      <a:cubicBezTo>
                        <a:pt x="12235" y="24217"/>
                        <a:pt x="12372" y="23973"/>
                        <a:pt x="12296" y="23729"/>
                      </a:cubicBezTo>
                      <a:lnTo>
                        <a:pt x="10255" y="16370"/>
                      </a:lnTo>
                      <a:lnTo>
                        <a:pt x="11382" y="16370"/>
                      </a:lnTo>
                      <a:cubicBezTo>
                        <a:pt x="11885" y="16370"/>
                        <a:pt x="12281" y="15974"/>
                        <a:pt x="12281" y="15487"/>
                      </a:cubicBezTo>
                      <a:lnTo>
                        <a:pt x="12616" y="15487"/>
                      </a:lnTo>
                      <a:cubicBezTo>
                        <a:pt x="13119" y="15487"/>
                        <a:pt x="13530" y="15152"/>
                        <a:pt x="13683" y="14694"/>
                      </a:cubicBezTo>
                      <a:cubicBezTo>
                        <a:pt x="13713" y="14649"/>
                        <a:pt x="13744" y="14573"/>
                        <a:pt x="13744" y="14512"/>
                      </a:cubicBezTo>
                      <a:lnTo>
                        <a:pt x="17019" y="1622"/>
                      </a:lnTo>
                      <a:cubicBezTo>
                        <a:pt x="17217" y="906"/>
                        <a:pt x="16791" y="205"/>
                        <a:pt x="16105" y="38"/>
                      </a:cubicBezTo>
                      <a:cubicBezTo>
                        <a:pt x="16002" y="12"/>
                        <a:pt x="15898" y="0"/>
                        <a:pt x="157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40"/>
                <p:cNvSpPr/>
                <p:nvPr/>
              </p:nvSpPr>
              <p:spPr>
                <a:xfrm>
                  <a:off x="5189258" y="738949"/>
                  <a:ext cx="297952" cy="36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7" h="11979" extrusionOk="0">
                      <a:moveTo>
                        <a:pt x="6589" y="1"/>
                      </a:moveTo>
                      <a:cubicBezTo>
                        <a:pt x="6049" y="1"/>
                        <a:pt x="5443" y="94"/>
                        <a:pt x="4785" y="339"/>
                      </a:cubicBezTo>
                      <a:cubicBezTo>
                        <a:pt x="4739" y="354"/>
                        <a:pt x="4693" y="384"/>
                        <a:pt x="4648" y="400"/>
                      </a:cubicBezTo>
                      <a:cubicBezTo>
                        <a:pt x="4053" y="643"/>
                        <a:pt x="3444" y="1009"/>
                        <a:pt x="2819" y="1557"/>
                      </a:cubicBezTo>
                      <a:cubicBezTo>
                        <a:pt x="1509" y="2594"/>
                        <a:pt x="1" y="5580"/>
                        <a:pt x="1" y="5580"/>
                      </a:cubicBezTo>
                      <a:lnTo>
                        <a:pt x="1006" y="8414"/>
                      </a:lnTo>
                      <a:cubicBezTo>
                        <a:pt x="1006" y="8414"/>
                        <a:pt x="1601" y="7774"/>
                        <a:pt x="2362" y="6951"/>
                      </a:cubicBezTo>
                      <a:lnTo>
                        <a:pt x="2362" y="6951"/>
                      </a:lnTo>
                      <a:cubicBezTo>
                        <a:pt x="2256" y="8657"/>
                        <a:pt x="2210" y="9495"/>
                        <a:pt x="2210" y="9495"/>
                      </a:cubicBezTo>
                      <a:lnTo>
                        <a:pt x="9737" y="11979"/>
                      </a:lnTo>
                      <a:lnTo>
                        <a:pt x="9538" y="3751"/>
                      </a:lnTo>
                      <a:cubicBezTo>
                        <a:pt x="9538" y="3751"/>
                        <a:pt x="9493" y="1649"/>
                        <a:pt x="8883" y="659"/>
                      </a:cubicBezTo>
                      <a:cubicBezTo>
                        <a:pt x="8838" y="582"/>
                        <a:pt x="8381" y="308"/>
                        <a:pt x="7664" y="125"/>
                      </a:cubicBezTo>
                      <a:cubicBezTo>
                        <a:pt x="7603" y="110"/>
                        <a:pt x="7543" y="110"/>
                        <a:pt x="7512" y="95"/>
                      </a:cubicBezTo>
                      <a:cubicBezTo>
                        <a:pt x="7232" y="37"/>
                        <a:pt x="6923" y="1"/>
                        <a:pt x="65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40"/>
                <p:cNvSpPr/>
                <p:nvPr/>
              </p:nvSpPr>
              <p:spPr>
                <a:xfrm>
                  <a:off x="5102537" y="1384762"/>
                  <a:ext cx="175797" cy="131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" h="4312" extrusionOk="0">
                      <a:moveTo>
                        <a:pt x="5120" y="0"/>
                      </a:moveTo>
                      <a:lnTo>
                        <a:pt x="2088" y="152"/>
                      </a:lnTo>
                      <a:lnTo>
                        <a:pt x="2530" y="1524"/>
                      </a:lnTo>
                      <a:cubicBezTo>
                        <a:pt x="2012" y="1539"/>
                        <a:pt x="900" y="2027"/>
                        <a:pt x="458" y="3154"/>
                      </a:cubicBezTo>
                      <a:cubicBezTo>
                        <a:pt x="1" y="4312"/>
                        <a:pt x="1585" y="4312"/>
                        <a:pt x="1585" y="4312"/>
                      </a:cubicBezTo>
                      <a:lnTo>
                        <a:pt x="5013" y="4281"/>
                      </a:lnTo>
                      <a:cubicBezTo>
                        <a:pt x="5410" y="4266"/>
                        <a:pt x="5730" y="4007"/>
                        <a:pt x="5745" y="3672"/>
                      </a:cubicBezTo>
                      <a:lnTo>
                        <a:pt x="512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40"/>
                <p:cNvSpPr/>
                <p:nvPr/>
              </p:nvSpPr>
              <p:spPr>
                <a:xfrm>
                  <a:off x="5092745" y="1067929"/>
                  <a:ext cx="368822" cy="33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0873" extrusionOk="0">
                      <a:moveTo>
                        <a:pt x="9763" y="1"/>
                      </a:moveTo>
                      <a:cubicBezTo>
                        <a:pt x="7531" y="1"/>
                        <a:pt x="2621" y="240"/>
                        <a:pt x="763" y="2249"/>
                      </a:cubicBezTo>
                      <a:lnTo>
                        <a:pt x="808" y="2294"/>
                      </a:lnTo>
                      <a:cubicBezTo>
                        <a:pt x="275" y="2599"/>
                        <a:pt x="1" y="3148"/>
                        <a:pt x="321" y="4123"/>
                      </a:cubicBezTo>
                      <a:cubicBezTo>
                        <a:pt x="336" y="4168"/>
                        <a:pt x="2530" y="10872"/>
                        <a:pt x="2530" y="10872"/>
                      </a:cubicBezTo>
                      <a:lnTo>
                        <a:pt x="5501" y="10628"/>
                      </a:lnTo>
                      <a:lnTo>
                        <a:pt x="4602" y="4443"/>
                      </a:lnTo>
                      <a:lnTo>
                        <a:pt x="4602" y="4443"/>
                      </a:lnTo>
                      <a:cubicBezTo>
                        <a:pt x="5608" y="4473"/>
                        <a:pt x="7710" y="4580"/>
                        <a:pt x="10438" y="4656"/>
                      </a:cubicBezTo>
                      <a:cubicBezTo>
                        <a:pt x="10447" y="4656"/>
                        <a:pt x="10456" y="4656"/>
                        <a:pt x="10465" y="4656"/>
                      </a:cubicBezTo>
                      <a:cubicBezTo>
                        <a:pt x="11322" y="4656"/>
                        <a:pt x="12052" y="3961"/>
                        <a:pt x="12022" y="3087"/>
                      </a:cubicBezTo>
                      <a:cubicBezTo>
                        <a:pt x="12037" y="1091"/>
                        <a:pt x="10895" y="24"/>
                        <a:pt x="10895" y="24"/>
                      </a:cubicBezTo>
                      <a:cubicBezTo>
                        <a:pt x="10895" y="24"/>
                        <a:pt x="10459" y="1"/>
                        <a:pt x="97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40"/>
                <p:cNvSpPr/>
                <p:nvPr/>
              </p:nvSpPr>
              <p:spPr>
                <a:xfrm>
                  <a:off x="4818631" y="1147489"/>
                  <a:ext cx="184181" cy="13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4410" extrusionOk="0">
                      <a:moveTo>
                        <a:pt x="1511" y="1"/>
                      </a:moveTo>
                      <a:cubicBezTo>
                        <a:pt x="1409" y="1"/>
                        <a:pt x="1306" y="10"/>
                        <a:pt x="1204" y="30"/>
                      </a:cubicBezTo>
                      <a:cubicBezTo>
                        <a:pt x="0" y="289"/>
                        <a:pt x="472" y="1157"/>
                        <a:pt x="472" y="1157"/>
                      </a:cubicBezTo>
                      <a:lnTo>
                        <a:pt x="2423" y="4113"/>
                      </a:lnTo>
                      <a:cubicBezTo>
                        <a:pt x="2534" y="4305"/>
                        <a:pt x="2739" y="4410"/>
                        <a:pt x="2949" y="4410"/>
                      </a:cubicBezTo>
                      <a:cubicBezTo>
                        <a:pt x="3055" y="4410"/>
                        <a:pt x="3163" y="4383"/>
                        <a:pt x="3261" y="4326"/>
                      </a:cubicBezTo>
                      <a:lnTo>
                        <a:pt x="6018" y="2650"/>
                      </a:lnTo>
                      <a:lnTo>
                        <a:pt x="4723" y="212"/>
                      </a:lnTo>
                      <a:lnTo>
                        <a:pt x="3718" y="1020"/>
                      </a:lnTo>
                      <a:cubicBezTo>
                        <a:pt x="3718" y="1020"/>
                        <a:pt x="2610" y="1"/>
                        <a:pt x="15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40"/>
                <p:cNvSpPr/>
                <p:nvPr/>
              </p:nvSpPr>
              <p:spPr>
                <a:xfrm>
                  <a:off x="4932371" y="990083"/>
                  <a:ext cx="607532" cy="255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4" h="8343" extrusionOk="0">
                      <a:moveTo>
                        <a:pt x="10264" y="1"/>
                      </a:moveTo>
                      <a:cubicBezTo>
                        <a:pt x="8841" y="1"/>
                        <a:pt x="7782" y="327"/>
                        <a:pt x="6720" y="786"/>
                      </a:cubicBezTo>
                      <a:cubicBezTo>
                        <a:pt x="6156" y="1014"/>
                        <a:pt x="1" y="6118"/>
                        <a:pt x="1" y="6118"/>
                      </a:cubicBezTo>
                      <a:lnTo>
                        <a:pt x="1479" y="8343"/>
                      </a:lnTo>
                      <a:lnTo>
                        <a:pt x="7680" y="4534"/>
                      </a:lnTo>
                      <a:cubicBezTo>
                        <a:pt x="7893" y="4394"/>
                        <a:pt x="8146" y="4323"/>
                        <a:pt x="8401" y="4323"/>
                      </a:cubicBezTo>
                      <a:cubicBezTo>
                        <a:pt x="8565" y="4323"/>
                        <a:pt x="8729" y="4352"/>
                        <a:pt x="8883" y="4412"/>
                      </a:cubicBezTo>
                      <a:cubicBezTo>
                        <a:pt x="10343" y="4962"/>
                        <a:pt x="13662" y="7184"/>
                        <a:pt x="15663" y="7184"/>
                      </a:cubicBezTo>
                      <a:cubicBezTo>
                        <a:pt x="16210" y="7184"/>
                        <a:pt x="16658" y="7018"/>
                        <a:pt x="16943" y="6606"/>
                      </a:cubicBezTo>
                      <a:cubicBezTo>
                        <a:pt x="16958" y="6590"/>
                        <a:pt x="19853" y="2553"/>
                        <a:pt x="16715" y="1426"/>
                      </a:cubicBezTo>
                      <a:cubicBezTo>
                        <a:pt x="13810" y="391"/>
                        <a:pt x="11820" y="1"/>
                        <a:pt x="102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40"/>
                <p:cNvSpPr/>
                <p:nvPr/>
              </p:nvSpPr>
              <p:spPr>
                <a:xfrm>
                  <a:off x="5016307" y="772180"/>
                  <a:ext cx="228949" cy="226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07" extrusionOk="0">
                      <a:moveTo>
                        <a:pt x="875" y="0"/>
                      </a:moveTo>
                      <a:cubicBezTo>
                        <a:pt x="702" y="0"/>
                        <a:pt x="621" y="86"/>
                        <a:pt x="671" y="258"/>
                      </a:cubicBezTo>
                      <a:cubicBezTo>
                        <a:pt x="570" y="220"/>
                        <a:pt x="485" y="202"/>
                        <a:pt x="415" y="202"/>
                      </a:cubicBezTo>
                      <a:cubicBezTo>
                        <a:pt x="180" y="202"/>
                        <a:pt x="132" y="406"/>
                        <a:pt x="320" y="700"/>
                      </a:cubicBezTo>
                      <a:cubicBezTo>
                        <a:pt x="0" y="913"/>
                        <a:pt x="838" y="1370"/>
                        <a:pt x="838" y="1370"/>
                      </a:cubicBezTo>
                      <a:cubicBezTo>
                        <a:pt x="838" y="1370"/>
                        <a:pt x="790" y="1360"/>
                        <a:pt x="728" y="1360"/>
                      </a:cubicBezTo>
                      <a:cubicBezTo>
                        <a:pt x="642" y="1360"/>
                        <a:pt x="532" y="1380"/>
                        <a:pt x="488" y="1477"/>
                      </a:cubicBezTo>
                      <a:cubicBezTo>
                        <a:pt x="396" y="1660"/>
                        <a:pt x="762" y="1843"/>
                        <a:pt x="1935" y="2376"/>
                      </a:cubicBezTo>
                      <a:cubicBezTo>
                        <a:pt x="2301" y="2544"/>
                        <a:pt x="2575" y="2604"/>
                        <a:pt x="2804" y="2604"/>
                      </a:cubicBezTo>
                      <a:cubicBezTo>
                        <a:pt x="3459" y="3077"/>
                        <a:pt x="4480" y="5286"/>
                        <a:pt x="4982" y="6490"/>
                      </a:cubicBezTo>
                      <a:cubicBezTo>
                        <a:pt x="5216" y="7048"/>
                        <a:pt x="5759" y="7407"/>
                        <a:pt x="6339" y="7407"/>
                      </a:cubicBezTo>
                      <a:cubicBezTo>
                        <a:pt x="6440" y="7407"/>
                        <a:pt x="6541" y="7396"/>
                        <a:pt x="6643" y="7373"/>
                      </a:cubicBezTo>
                      <a:cubicBezTo>
                        <a:pt x="7115" y="7328"/>
                        <a:pt x="7481" y="6962"/>
                        <a:pt x="7100" y="6017"/>
                      </a:cubicBezTo>
                      <a:lnTo>
                        <a:pt x="3672" y="1325"/>
                      </a:lnTo>
                      <a:cubicBezTo>
                        <a:pt x="3596" y="1142"/>
                        <a:pt x="3367" y="1005"/>
                        <a:pt x="3032" y="776"/>
                      </a:cubicBezTo>
                      <a:cubicBezTo>
                        <a:pt x="2603" y="502"/>
                        <a:pt x="2387" y="365"/>
                        <a:pt x="2270" y="365"/>
                      </a:cubicBezTo>
                      <a:cubicBezTo>
                        <a:pt x="2192" y="365"/>
                        <a:pt x="2158" y="426"/>
                        <a:pt x="2133" y="548"/>
                      </a:cubicBezTo>
                      <a:cubicBezTo>
                        <a:pt x="1589" y="185"/>
                        <a:pt x="1131" y="0"/>
                        <a:pt x="875" y="0"/>
                      </a:cubicBez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40"/>
                <p:cNvSpPr/>
                <p:nvPr/>
              </p:nvSpPr>
              <p:spPr>
                <a:xfrm>
                  <a:off x="5186871" y="1006331"/>
                  <a:ext cx="307346" cy="99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4" h="3240" extrusionOk="0">
                      <a:moveTo>
                        <a:pt x="8803" y="0"/>
                      </a:moveTo>
                      <a:cubicBezTo>
                        <a:pt x="7775" y="0"/>
                        <a:pt x="4815" y="723"/>
                        <a:pt x="3431" y="1093"/>
                      </a:cubicBezTo>
                      <a:cubicBezTo>
                        <a:pt x="3382" y="1079"/>
                        <a:pt x="3329" y="1071"/>
                        <a:pt x="3274" y="1071"/>
                      </a:cubicBezTo>
                      <a:cubicBezTo>
                        <a:pt x="3088" y="1071"/>
                        <a:pt x="2866" y="1156"/>
                        <a:pt x="2608" y="1367"/>
                      </a:cubicBezTo>
                      <a:cubicBezTo>
                        <a:pt x="2608" y="1367"/>
                        <a:pt x="1420" y="2494"/>
                        <a:pt x="582" y="2784"/>
                      </a:cubicBezTo>
                      <a:cubicBezTo>
                        <a:pt x="0" y="2969"/>
                        <a:pt x="198" y="3131"/>
                        <a:pt x="569" y="3131"/>
                      </a:cubicBezTo>
                      <a:cubicBezTo>
                        <a:pt x="626" y="3131"/>
                        <a:pt x="686" y="3127"/>
                        <a:pt x="749" y="3119"/>
                      </a:cubicBezTo>
                      <a:cubicBezTo>
                        <a:pt x="765" y="3192"/>
                        <a:pt x="913" y="3240"/>
                        <a:pt x="1107" y="3240"/>
                      </a:cubicBezTo>
                      <a:cubicBezTo>
                        <a:pt x="1275" y="3240"/>
                        <a:pt x="1479" y="3204"/>
                        <a:pt x="1663" y="3119"/>
                      </a:cubicBezTo>
                      <a:cubicBezTo>
                        <a:pt x="2257" y="2875"/>
                        <a:pt x="3111" y="2388"/>
                        <a:pt x="3431" y="2266"/>
                      </a:cubicBezTo>
                      <a:cubicBezTo>
                        <a:pt x="3476" y="2250"/>
                        <a:pt x="3522" y="2235"/>
                        <a:pt x="3583" y="2205"/>
                      </a:cubicBezTo>
                      <a:lnTo>
                        <a:pt x="4284" y="2250"/>
                      </a:lnTo>
                      <a:cubicBezTo>
                        <a:pt x="4284" y="2250"/>
                        <a:pt x="5202" y="2329"/>
                        <a:pt x="6286" y="2329"/>
                      </a:cubicBezTo>
                      <a:cubicBezTo>
                        <a:pt x="7782" y="2329"/>
                        <a:pt x="9595" y="2180"/>
                        <a:pt x="9754" y="1473"/>
                      </a:cubicBezTo>
                      <a:cubicBezTo>
                        <a:pt x="10043" y="255"/>
                        <a:pt x="9129" y="57"/>
                        <a:pt x="9129" y="57"/>
                      </a:cubicBezTo>
                      <a:cubicBezTo>
                        <a:pt x="9076" y="18"/>
                        <a:pt x="8963" y="0"/>
                        <a:pt x="8803" y="0"/>
                      </a:cubicBezTo>
                      <a:close/>
                    </a:path>
                  </a:pathLst>
                </a:custGeom>
                <a:solidFill>
                  <a:srgbClr val="5628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40"/>
                <p:cNvSpPr/>
                <p:nvPr/>
              </p:nvSpPr>
              <p:spPr>
                <a:xfrm>
                  <a:off x="5391616" y="756176"/>
                  <a:ext cx="193423" cy="31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10150" extrusionOk="0">
                      <a:moveTo>
                        <a:pt x="1879" y="0"/>
                      </a:moveTo>
                      <a:cubicBezTo>
                        <a:pt x="1386" y="0"/>
                        <a:pt x="1097" y="536"/>
                        <a:pt x="701" y="1208"/>
                      </a:cubicBezTo>
                      <a:cubicBezTo>
                        <a:pt x="0" y="2411"/>
                        <a:pt x="2956" y="6723"/>
                        <a:pt x="2956" y="6723"/>
                      </a:cubicBezTo>
                      <a:cubicBezTo>
                        <a:pt x="2956" y="6723"/>
                        <a:pt x="3337" y="7668"/>
                        <a:pt x="1691" y="8216"/>
                      </a:cubicBezTo>
                      <a:cubicBezTo>
                        <a:pt x="1691" y="8216"/>
                        <a:pt x="2621" y="8902"/>
                        <a:pt x="2545" y="10136"/>
                      </a:cubicBezTo>
                      <a:cubicBezTo>
                        <a:pt x="2676" y="10145"/>
                        <a:pt x="2806" y="10150"/>
                        <a:pt x="2933" y="10150"/>
                      </a:cubicBezTo>
                      <a:cubicBezTo>
                        <a:pt x="4911" y="10150"/>
                        <a:pt x="6321" y="9053"/>
                        <a:pt x="6049" y="7378"/>
                      </a:cubicBezTo>
                      <a:cubicBezTo>
                        <a:pt x="6049" y="7378"/>
                        <a:pt x="4479" y="2137"/>
                        <a:pt x="3520" y="1132"/>
                      </a:cubicBezTo>
                      <a:cubicBezTo>
                        <a:pt x="2758" y="317"/>
                        <a:pt x="2258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40"/>
                <p:cNvSpPr/>
                <p:nvPr/>
              </p:nvSpPr>
              <p:spPr>
                <a:xfrm>
                  <a:off x="5328671" y="659205"/>
                  <a:ext cx="90484" cy="15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5029" extrusionOk="0">
                      <a:moveTo>
                        <a:pt x="1282" y="0"/>
                      </a:moveTo>
                      <a:cubicBezTo>
                        <a:pt x="1216" y="0"/>
                        <a:pt x="1150" y="6"/>
                        <a:pt x="1082" y="19"/>
                      </a:cubicBezTo>
                      <a:cubicBezTo>
                        <a:pt x="442" y="111"/>
                        <a:pt x="0" y="720"/>
                        <a:pt x="92" y="1360"/>
                      </a:cubicBezTo>
                      <a:lnTo>
                        <a:pt x="518" y="4026"/>
                      </a:lnTo>
                      <a:cubicBezTo>
                        <a:pt x="601" y="4622"/>
                        <a:pt x="1113" y="5029"/>
                        <a:pt x="1686" y="5029"/>
                      </a:cubicBezTo>
                      <a:cubicBezTo>
                        <a:pt x="1743" y="5029"/>
                        <a:pt x="1801" y="5025"/>
                        <a:pt x="1859" y="5017"/>
                      </a:cubicBezTo>
                      <a:cubicBezTo>
                        <a:pt x="2514" y="4925"/>
                        <a:pt x="2956" y="4316"/>
                        <a:pt x="2849" y="3676"/>
                      </a:cubicBezTo>
                      <a:lnTo>
                        <a:pt x="2438" y="1010"/>
                      </a:lnTo>
                      <a:cubicBezTo>
                        <a:pt x="2392" y="674"/>
                        <a:pt x="2209" y="415"/>
                        <a:pt x="1966" y="217"/>
                      </a:cubicBezTo>
                      <a:cubicBezTo>
                        <a:pt x="1761" y="85"/>
                        <a:pt x="1529" y="0"/>
                        <a:pt x="128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40"/>
                <p:cNvSpPr/>
                <p:nvPr/>
              </p:nvSpPr>
              <p:spPr>
                <a:xfrm>
                  <a:off x="5335189" y="713398"/>
                  <a:ext cx="44309" cy="5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844" extrusionOk="0">
                      <a:moveTo>
                        <a:pt x="1448" y="0"/>
                      </a:moveTo>
                      <a:lnTo>
                        <a:pt x="1" y="397"/>
                      </a:lnTo>
                      <a:lnTo>
                        <a:pt x="229" y="1844"/>
                      </a:lnTo>
                      <a:lnTo>
                        <a:pt x="1448" y="0"/>
                      </a:ln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40"/>
                <p:cNvSpPr/>
                <p:nvPr/>
              </p:nvSpPr>
              <p:spPr>
                <a:xfrm>
                  <a:off x="5292288" y="612448"/>
                  <a:ext cx="108202" cy="12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4144" extrusionOk="0">
                      <a:moveTo>
                        <a:pt x="1722" y="0"/>
                      </a:moveTo>
                      <a:cubicBezTo>
                        <a:pt x="1318" y="0"/>
                        <a:pt x="932" y="186"/>
                        <a:pt x="686" y="633"/>
                      </a:cubicBezTo>
                      <a:cubicBezTo>
                        <a:pt x="534" y="1045"/>
                        <a:pt x="412" y="1486"/>
                        <a:pt x="306" y="1928"/>
                      </a:cubicBezTo>
                      <a:cubicBezTo>
                        <a:pt x="153" y="2507"/>
                        <a:pt x="1" y="3299"/>
                        <a:pt x="488" y="3726"/>
                      </a:cubicBezTo>
                      <a:cubicBezTo>
                        <a:pt x="762" y="3989"/>
                        <a:pt x="1210" y="4143"/>
                        <a:pt x="1616" y="4143"/>
                      </a:cubicBezTo>
                      <a:cubicBezTo>
                        <a:pt x="1798" y="4143"/>
                        <a:pt x="1972" y="4112"/>
                        <a:pt x="2119" y="4046"/>
                      </a:cubicBezTo>
                      <a:cubicBezTo>
                        <a:pt x="3124" y="3619"/>
                        <a:pt x="3536" y="2340"/>
                        <a:pt x="3353" y="1349"/>
                      </a:cubicBezTo>
                      <a:cubicBezTo>
                        <a:pt x="3226" y="596"/>
                        <a:pt x="2446" y="0"/>
                        <a:pt x="172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40"/>
                <p:cNvSpPr/>
                <p:nvPr/>
              </p:nvSpPr>
              <p:spPr>
                <a:xfrm>
                  <a:off x="5255017" y="568996"/>
                  <a:ext cx="174389" cy="12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4156" extrusionOk="0">
                      <a:moveTo>
                        <a:pt x="2546" y="1"/>
                      </a:moveTo>
                      <a:cubicBezTo>
                        <a:pt x="2153" y="1"/>
                        <a:pt x="1717" y="272"/>
                        <a:pt x="1447" y="834"/>
                      </a:cubicBezTo>
                      <a:cubicBezTo>
                        <a:pt x="945" y="2023"/>
                        <a:pt x="0" y="1246"/>
                        <a:pt x="975" y="2023"/>
                      </a:cubicBezTo>
                      <a:cubicBezTo>
                        <a:pt x="1092" y="2114"/>
                        <a:pt x="1232" y="2148"/>
                        <a:pt x="1371" y="2148"/>
                      </a:cubicBezTo>
                      <a:cubicBezTo>
                        <a:pt x="1649" y="2148"/>
                        <a:pt x="1920" y="2013"/>
                        <a:pt x="1981" y="1931"/>
                      </a:cubicBezTo>
                      <a:cubicBezTo>
                        <a:pt x="2108" y="1790"/>
                        <a:pt x="2281" y="1744"/>
                        <a:pt x="2464" y="1744"/>
                      </a:cubicBezTo>
                      <a:cubicBezTo>
                        <a:pt x="2677" y="1744"/>
                        <a:pt x="2905" y="1806"/>
                        <a:pt x="3093" y="1855"/>
                      </a:cubicBezTo>
                      <a:cubicBezTo>
                        <a:pt x="3321" y="1916"/>
                        <a:pt x="3657" y="2068"/>
                        <a:pt x="3779" y="2282"/>
                      </a:cubicBezTo>
                      <a:cubicBezTo>
                        <a:pt x="3885" y="2449"/>
                        <a:pt x="3702" y="2784"/>
                        <a:pt x="3885" y="2891"/>
                      </a:cubicBezTo>
                      <a:cubicBezTo>
                        <a:pt x="3913" y="2906"/>
                        <a:pt x="3945" y="2913"/>
                        <a:pt x="3979" y="2913"/>
                      </a:cubicBezTo>
                      <a:cubicBezTo>
                        <a:pt x="4140" y="2913"/>
                        <a:pt x="4353" y="2769"/>
                        <a:pt x="4493" y="2769"/>
                      </a:cubicBezTo>
                      <a:cubicBezTo>
                        <a:pt x="4499" y="2769"/>
                        <a:pt x="4504" y="2769"/>
                        <a:pt x="4510" y="2769"/>
                      </a:cubicBezTo>
                      <a:cubicBezTo>
                        <a:pt x="4784" y="2784"/>
                        <a:pt x="4662" y="3013"/>
                        <a:pt x="4632" y="3211"/>
                      </a:cubicBezTo>
                      <a:cubicBezTo>
                        <a:pt x="4586" y="3363"/>
                        <a:pt x="4495" y="3501"/>
                        <a:pt x="4510" y="3653"/>
                      </a:cubicBezTo>
                      <a:cubicBezTo>
                        <a:pt x="4540" y="3729"/>
                        <a:pt x="4723" y="3805"/>
                        <a:pt x="4860" y="4156"/>
                      </a:cubicBezTo>
                      <a:cubicBezTo>
                        <a:pt x="4936" y="4156"/>
                        <a:pt x="5043" y="3805"/>
                        <a:pt x="5074" y="3744"/>
                      </a:cubicBezTo>
                      <a:cubicBezTo>
                        <a:pt x="5272" y="3348"/>
                        <a:pt x="5698" y="2632"/>
                        <a:pt x="5622" y="2175"/>
                      </a:cubicBezTo>
                      <a:cubicBezTo>
                        <a:pt x="5576" y="1947"/>
                        <a:pt x="5378" y="1931"/>
                        <a:pt x="5378" y="1642"/>
                      </a:cubicBezTo>
                      <a:cubicBezTo>
                        <a:pt x="5378" y="1368"/>
                        <a:pt x="5576" y="1017"/>
                        <a:pt x="5348" y="773"/>
                      </a:cubicBezTo>
                      <a:cubicBezTo>
                        <a:pt x="5278" y="704"/>
                        <a:pt x="5196" y="634"/>
                        <a:pt x="5113" y="634"/>
                      </a:cubicBezTo>
                      <a:cubicBezTo>
                        <a:pt x="5105" y="634"/>
                        <a:pt x="5097" y="635"/>
                        <a:pt x="5089" y="636"/>
                      </a:cubicBezTo>
                      <a:cubicBezTo>
                        <a:pt x="5049" y="647"/>
                        <a:pt x="5010" y="652"/>
                        <a:pt x="4973" y="652"/>
                      </a:cubicBezTo>
                      <a:cubicBezTo>
                        <a:pt x="4616" y="652"/>
                        <a:pt x="4385" y="192"/>
                        <a:pt x="4036" y="192"/>
                      </a:cubicBezTo>
                      <a:cubicBezTo>
                        <a:pt x="4021" y="192"/>
                        <a:pt x="4007" y="193"/>
                        <a:pt x="3992" y="194"/>
                      </a:cubicBezTo>
                      <a:cubicBezTo>
                        <a:pt x="3777" y="227"/>
                        <a:pt x="3608" y="240"/>
                        <a:pt x="3474" y="240"/>
                      </a:cubicBezTo>
                      <a:cubicBezTo>
                        <a:pt x="3114" y="240"/>
                        <a:pt x="3007" y="147"/>
                        <a:pt x="2941" y="103"/>
                      </a:cubicBezTo>
                      <a:cubicBezTo>
                        <a:pt x="2821" y="35"/>
                        <a:pt x="2686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40"/>
                <p:cNvSpPr/>
                <p:nvPr/>
              </p:nvSpPr>
              <p:spPr>
                <a:xfrm>
                  <a:off x="5325856" y="690203"/>
                  <a:ext cx="22430" cy="1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412" extrusionOk="0">
                      <a:moveTo>
                        <a:pt x="536" y="0"/>
                      </a:moveTo>
                      <a:cubicBezTo>
                        <a:pt x="511" y="0"/>
                        <a:pt x="488" y="4"/>
                        <a:pt x="473" y="12"/>
                      </a:cubicBezTo>
                      <a:cubicBezTo>
                        <a:pt x="412" y="42"/>
                        <a:pt x="336" y="73"/>
                        <a:pt x="275" y="88"/>
                      </a:cubicBezTo>
                      <a:cubicBezTo>
                        <a:pt x="199" y="103"/>
                        <a:pt x="123" y="119"/>
                        <a:pt x="77" y="119"/>
                      </a:cubicBezTo>
                      <a:cubicBezTo>
                        <a:pt x="31" y="119"/>
                        <a:pt x="1" y="179"/>
                        <a:pt x="31" y="240"/>
                      </a:cubicBezTo>
                      <a:cubicBezTo>
                        <a:pt x="77" y="323"/>
                        <a:pt x="173" y="412"/>
                        <a:pt x="319" y="412"/>
                      </a:cubicBezTo>
                      <a:cubicBezTo>
                        <a:pt x="415" y="412"/>
                        <a:pt x="532" y="374"/>
                        <a:pt x="671" y="271"/>
                      </a:cubicBezTo>
                      <a:cubicBezTo>
                        <a:pt x="732" y="195"/>
                        <a:pt x="732" y="73"/>
                        <a:pt x="610" y="12"/>
                      </a:cubicBezTo>
                      <a:cubicBezTo>
                        <a:pt x="587" y="4"/>
                        <a:pt x="561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40"/>
                <p:cNvSpPr/>
                <p:nvPr/>
              </p:nvSpPr>
              <p:spPr>
                <a:xfrm>
                  <a:off x="5379008" y="650270"/>
                  <a:ext cx="37577" cy="3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1074" extrusionOk="0">
                      <a:moveTo>
                        <a:pt x="664" y="0"/>
                      </a:moveTo>
                      <a:cubicBezTo>
                        <a:pt x="487" y="0"/>
                        <a:pt x="297" y="103"/>
                        <a:pt x="184" y="342"/>
                      </a:cubicBezTo>
                      <a:cubicBezTo>
                        <a:pt x="1" y="766"/>
                        <a:pt x="268" y="1074"/>
                        <a:pt x="567" y="1074"/>
                      </a:cubicBezTo>
                      <a:cubicBezTo>
                        <a:pt x="740" y="1074"/>
                        <a:pt x="925" y="969"/>
                        <a:pt x="1037" y="723"/>
                      </a:cubicBezTo>
                      <a:cubicBezTo>
                        <a:pt x="1228" y="293"/>
                        <a:pt x="963" y="0"/>
                        <a:pt x="66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8" name="Google Shape;958;p40"/>
                <p:cNvGrpSpPr/>
                <p:nvPr/>
              </p:nvGrpSpPr>
              <p:grpSpPr>
                <a:xfrm>
                  <a:off x="5309761" y="653269"/>
                  <a:ext cx="97736" cy="34976"/>
                  <a:chOff x="5309761" y="653269"/>
                  <a:chExt cx="97736" cy="34976"/>
                </a:xfrm>
              </p:grpSpPr>
              <p:sp>
                <p:nvSpPr>
                  <p:cNvPr id="959" name="Google Shape;959;p40"/>
                  <p:cNvSpPr/>
                  <p:nvPr/>
                </p:nvSpPr>
                <p:spPr>
                  <a:xfrm>
                    <a:off x="5309761" y="655961"/>
                    <a:ext cx="7528" cy="7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9" extrusionOk="0">
                        <a:moveTo>
                          <a:pt x="137" y="1"/>
                        </a:moveTo>
                        <a:cubicBezTo>
                          <a:pt x="72" y="1"/>
                          <a:pt x="0" y="53"/>
                          <a:pt x="9" y="141"/>
                        </a:cubicBezTo>
                        <a:cubicBezTo>
                          <a:pt x="15" y="200"/>
                          <a:pt x="62" y="228"/>
                          <a:pt x="112" y="228"/>
                        </a:cubicBezTo>
                        <a:cubicBezTo>
                          <a:pt x="177" y="228"/>
                          <a:pt x="246" y="181"/>
                          <a:pt x="237" y="95"/>
                        </a:cubicBezTo>
                        <a:cubicBezTo>
                          <a:pt x="231" y="30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40"/>
                  <p:cNvSpPr/>
                  <p:nvPr/>
                </p:nvSpPr>
                <p:spPr>
                  <a:xfrm>
                    <a:off x="5340055" y="656726"/>
                    <a:ext cx="7528" cy="6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5" extrusionOk="0">
                        <a:moveTo>
                          <a:pt x="129" y="0"/>
                        </a:moveTo>
                        <a:cubicBezTo>
                          <a:pt x="66" y="0"/>
                          <a:pt x="1" y="47"/>
                          <a:pt x="9" y="131"/>
                        </a:cubicBezTo>
                        <a:cubicBezTo>
                          <a:pt x="16" y="194"/>
                          <a:pt x="68" y="225"/>
                          <a:pt x="121" y="225"/>
                        </a:cubicBezTo>
                        <a:cubicBezTo>
                          <a:pt x="183" y="225"/>
                          <a:pt x="246" y="182"/>
                          <a:pt x="238" y="100"/>
                        </a:cubicBezTo>
                        <a:cubicBezTo>
                          <a:pt x="231" y="32"/>
                          <a:pt x="181" y="0"/>
                          <a:pt x="1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40"/>
                  <p:cNvSpPr/>
                  <p:nvPr/>
                </p:nvSpPr>
                <p:spPr>
                  <a:xfrm>
                    <a:off x="5394400" y="653269"/>
                    <a:ext cx="13097" cy="21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701" extrusionOk="0">
                        <a:moveTo>
                          <a:pt x="92" y="0"/>
                        </a:moveTo>
                        <a:cubicBezTo>
                          <a:pt x="92" y="0"/>
                          <a:pt x="77" y="0"/>
                          <a:pt x="77" y="15"/>
                        </a:cubicBezTo>
                        <a:cubicBezTo>
                          <a:pt x="77" y="15"/>
                          <a:pt x="77" y="30"/>
                          <a:pt x="92" y="30"/>
                        </a:cubicBezTo>
                        <a:cubicBezTo>
                          <a:pt x="92" y="30"/>
                          <a:pt x="260" y="76"/>
                          <a:pt x="336" y="229"/>
                        </a:cubicBezTo>
                        <a:cubicBezTo>
                          <a:pt x="366" y="289"/>
                          <a:pt x="366" y="335"/>
                          <a:pt x="336" y="396"/>
                        </a:cubicBezTo>
                        <a:cubicBezTo>
                          <a:pt x="305" y="457"/>
                          <a:pt x="244" y="488"/>
                          <a:pt x="199" y="518"/>
                        </a:cubicBezTo>
                        <a:cubicBezTo>
                          <a:pt x="122" y="533"/>
                          <a:pt x="16" y="609"/>
                          <a:pt x="1" y="686"/>
                        </a:cubicBezTo>
                        <a:cubicBezTo>
                          <a:pt x="1" y="686"/>
                          <a:pt x="1" y="701"/>
                          <a:pt x="16" y="701"/>
                        </a:cubicBezTo>
                        <a:cubicBezTo>
                          <a:pt x="61" y="625"/>
                          <a:pt x="122" y="564"/>
                          <a:pt x="214" y="548"/>
                        </a:cubicBezTo>
                        <a:cubicBezTo>
                          <a:pt x="290" y="533"/>
                          <a:pt x="336" y="488"/>
                          <a:pt x="381" y="411"/>
                        </a:cubicBezTo>
                        <a:cubicBezTo>
                          <a:pt x="427" y="335"/>
                          <a:pt x="427" y="259"/>
                          <a:pt x="381" y="213"/>
                        </a:cubicBezTo>
                        <a:cubicBezTo>
                          <a:pt x="290" y="30"/>
                          <a:pt x="92" y="0"/>
                          <a:pt x="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962;p40"/>
                  <p:cNvSpPr/>
                  <p:nvPr/>
                </p:nvSpPr>
                <p:spPr>
                  <a:xfrm>
                    <a:off x="5310954" y="658838"/>
                    <a:ext cx="14015" cy="29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961" extrusionOk="0">
                        <a:moveTo>
                          <a:pt x="442" y="1"/>
                        </a:moveTo>
                        <a:cubicBezTo>
                          <a:pt x="427" y="1"/>
                          <a:pt x="412" y="1"/>
                          <a:pt x="412" y="31"/>
                        </a:cubicBezTo>
                        <a:lnTo>
                          <a:pt x="275" y="504"/>
                        </a:lnTo>
                        <a:cubicBezTo>
                          <a:pt x="153" y="519"/>
                          <a:pt x="0" y="580"/>
                          <a:pt x="0" y="747"/>
                        </a:cubicBezTo>
                        <a:cubicBezTo>
                          <a:pt x="0" y="915"/>
                          <a:pt x="259" y="961"/>
                          <a:pt x="351" y="961"/>
                        </a:cubicBezTo>
                        <a:lnTo>
                          <a:pt x="412" y="961"/>
                        </a:lnTo>
                        <a:cubicBezTo>
                          <a:pt x="412" y="961"/>
                          <a:pt x="427" y="961"/>
                          <a:pt x="427" y="945"/>
                        </a:cubicBezTo>
                        <a:cubicBezTo>
                          <a:pt x="427" y="945"/>
                          <a:pt x="427" y="915"/>
                          <a:pt x="412" y="915"/>
                        </a:cubicBezTo>
                        <a:cubicBezTo>
                          <a:pt x="412" y="915"/>
                          <a:pt x="76" y="915"/>
                          <a:pt x="76" y="747"/>
                        </a:cubicBezTo>
                        <a:cubicBezTo>
                          <a:pt x="76" y="580"/>
                          <a:pt x="290" y="565"/>
                          <a:pt x="305" y="565"/>
                        </a:cubicBezTo>
                        <a:cubicBezTo>
                          <a:pt x="305" y="565"/>
                          <a:pt x="336" y="565"/>
                          <a:pt x="336" y="534"/>
                        </a:cubicBezTo>
                        <a:lnTo>
                          <a:pt x="457" y="47"/>
                        </a:lnTo>
                        <a:cubicBezTo>
                          <a:pt x="457" y="31"/>
                          <a:pt x="457" y="1"/>
                          <a:pt x="4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63" name="Google Shape;963;p40"/>
                <p:cNvSpPr/>
                <p:nvPr/>
              </p:nvSpPr>
              <p:spPr>
                <a:xfrm>
                  <a:off x="5330997" y="745099"/>
                  <a:ext cx="115178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4" h="2942" extrusionOk="0">
                      <a:moveTo>
                        <a:pt x="3002" y="0"/>
                      </a:moveTo>
                      <a:cubicBezTo>
                        <a:pt x="2350" y="771"/>
                        <a:pt x="1750" y="1007"/>
                        <a:pt x="1262" y="1007"/>
                      </a:cubicBezTo>
                      <a:cubicBezTo>
                        <a:pt x="495" y="1007"/>
                        <a:pt x="1" y="427"/>
                        <a:pt x="0" y="427"/>
                      </a:cubicBezTo>
                      <a:lnTo>
                        <a:pt x="0" y="427"/>
                      </a:lnTo>
                      <a:cubicBezTo>
                        <a:pt x="0" y="427"/>
                        <a:pt x="88" y="2941"/>
                        <a:pt x="1454" y="2941"/>
                      </a:cubicBezTo>
                      <a:cubicBezTo>
                        <a:pt x="1600" y="2941"/>
                        <a:pt x="1760" y="2913"/>
                        <a:pt x="1935" y="2850"/>
                      </a:cubicBezTo>
                      <a:cubicBezTo>
                        <a:pt x="3764" y="2194"/>
                        <a:pt x="3185" y="183"/>
                        <a:pt x="3185" y="183"/>
                      </a:cubicBezTo>
                      <a:lnTo>
                        <a:pt x="30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4" name="Google Shape;964;p40"/>
                <p:cNvGrpSpPr/>
                <p:nvPr/>
              </p:nvGrpSpPr>
              <p:grpSpPr>
                <a:xfrm>
                  <a:off x="5328671" y="740907"/>
                  <a:ext cx="158569" cy="264445"/>
                  <a:chOff x="5328671" y="740907"/>
                  <a:chExt cx="158569" cy="264445"/>
                </a:xfrm>
              </p:grpSpPr>
              <p:sp>
                <p:nvSpPr>
                  <p:cNvPr id="965" name="Google Shape;965;p40"/>
                  <p:cNvSpPr/>
                  <p:nvPr/>
                </p:nvSpPr>
                <p:spPr>
                  <a:xfrm>
                    <a:off x="5436934" y="979556"/>
                    <a:ext cx="47277" cy="25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843" extrusionOk="0">
                        <a:moveTo>
                          <a:pt x="1445" y="1"/>
                        </a:moveTo>
                        <a:cubicBezTo>
                          <a:pt x="1440" y="1"/>
                          <a:pt x="1435" y="1"/>
                          <a:pt x="1429" y="2"/>
                        </a:cubicBezTo>
                        <a:cubicBezTo>
                          <a:pt x="1170" y="78"/>
                          <a:pt x="896" y="185"/>
                          <a:pt x="667" y="322"/>
                        </a:cubicBezTo>
                        <a:cubicBezTo>
                          <a:pt x="561" y="383"/>
                          <a:pt x="424" y="459"/>
                          <a:pt x="332" y="535"/>
                        </a:cubicBezTo>
                        <a:lnTo>
                          <a:pt x="149" y="642"/>
                        </a:lnTo>
                        <a:cubicBezTo>
                          <a:pt x="134" y="673"/>
                          <a:pt x="104" y="688"/>
                          <a:pt x="73" y="703"/>
                        </a:cubicBezTo>
                        <a:lnTo>
                          <a:pt x="43" y="749"/>
                        </a:lnTo>
                        <a:cubicBezTo>
                          <a:pt x="27" y="764"/>
                          <a:pt x="43" y="779"/>
                          <a:pt x="27" y="779"/>
                        </a:cubicBezTo>
                        <a:cubicBezTo>
                          <a:pt x="0" y="793"/>
                          <a:pt x="22" y="843"/>
                          <a:pt x="48" y="843"/>
                        </a:cubicBezTo>
                        <a:cubicBezTo>
                          <a:pt x="51" y="843"/>
                          <a:pt x="55" y="842"/>
                          <a:pt x="58" y="840"/>
                        </a:cubicBezTo>
                        <a:cubicBezTo>
                          <a:pt x="73" y="825"/>
                          <a:pt x="119" y="825"/>
                          <a:pt x="149" y="825"/>
                        </a:cubicBezTo>
                        <a:cubicBezTo>
                          <a:pt x="195" y="794"/>
                          <a:pt x="210" y="779"/>
                          <a:pt x="226" y="764"/>
                        </a:cubicBezTo>
                        <a:cubicBezTo>
                          <a:pt x="287" y="718"/>
                          <a:pt x="347" y="688"/>
                          <a:pt x="378" y="642"/>
                        </a:cubicBezTo>
                        <a:cubicBezTo>
                          <a:pt x="500" y="566"/>
                          <a:pt x="606" y="520"/>
                          <a:pt x="728" y="444"/>
                        </a:cubicBezTo>
                        <a:cubicBezTo>
                          <a:pt x="957" y="322"/>
                          <a:pt x="1201" y="231"/>
                          <a:pt x="1444" y="139"/>
                        </a:cubicBezTo>
                        <a:cubicBezTo>
                          <a:pt x="1545" y="111"/>
                          <a:pt x="1524" y="1"/>
                          <a:pt x="144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66" name="Google Shape;966;p40"/>
                  <p:cNvGrpSpPr/>
                  <p:nvPr/>
                </p:nvGrpSpPr>
                <p:grpSpPr>
                  <a:xfrm>
                    <a:off x="5328671" y="740907"/>
                    <a:ext cx="158569" cy="239812"/>
                    <a:chOff x="5328671" y="740907"/>
                    <a:chExt cx="158569" cy="239812"/>
                  </a:xfrm>
                </p:grpSpPr>
                <p:sp>
                  <p:nvSpPr>
                    <p:cNvPr id="967" name="Google Shape;967;p40"/>
                    <p:cNvSpPr/>
                    <p:nvPr/>
                  </p:nvSpPr>
                  <p:spPr>
                    <a:xfrm>
                      <a:off x="5437760" y="900823"/>
                      <a:ext cx="49480" cy="79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" h="2611" extrusionOk="0">
                          <a:moveTo>
                            <a:pt x="31" y="0"/>
                          </a:moveTo>
                          <a:cubicBezTo>
                            <a:pt x="0" y="122"/>
                            <a:pt x="77" y="244"/>
                            <a:pt x="122" y="351"/>
                          </a:cubicBezTo>
                          <a:cubicBezTo>
                            <a:pt x="183" y="457"/>
                            <a:pt x="229" y="579"/>
                            <a:pt x="275" y="686"/>
                          </a:cubicBezTo>
                          <a:cubicBezTo>
                            <a:pt x="397" y="914"/>
                            <a:pt x="503" y="1128"/>
                            <a:pt x="625" y="1356"/>
                          </a:cubicBezTo>
                          <a:cubicBezTo>
                            <a:pt x="869" y="1798"/>
                            <a:pt x="1158" y="2194"/>
                            <a:pt x="1463" y="2590"/>
                          </a:cubicBezTo>
                          <a:cubicBezTo>
                            <a:pt x="1477" y="2604"/>
                            <a:pt x="1493" y="2610"/>
                            <a:pt x="1510" y="2610"/>
                          </a:cubicBezTo>
                          <a:cubicBezTo>
                            <a:pt x="1564" y="2610"/>
                            <a:pt x="1617" y="2542"/>
                            <a:pt x="1570" y="2484"/>
                          </a:cubicBezTo>
                          <a:cubicBezTo>
                            <a:pt x="1265" y="2103"/>
                            <a:pt x="991" y="1691"/>
                            <a:pt x="732" y="1265"/>
                          </a:cubicBezTo>
                          <a:cubicBezTo>
                            <a:pt x="625" y="1052"/>
                            <a:pt x="488" y="838"/>
                            <a:pt x="397" y="610"/>
                          </a:cubicBezTo>
                          <a:cubicBezTo>
                            <a:pt x="336" y="503"/>
                            <a:pt x="275" y="381"/>
                            <a:pt x="244" y="290"/>
                          </a:cubicBezTo>
                          <a:cubicBezTo>
                            <a:pt x="199" y="198"/>
                            <a:pt x="168" y="46"/>
                            <a:pt x="4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8" name="Google Shape;968;p40"/>
                    <p:cNvSpPr/>
                    <p:nvPr/>
                  </p:nvSpPr>
                  <p:spPr>
                    <a:xfrm>
                      <a:off x="5328671" y="740907"/>
                      <a:ext cx="95135" cy="346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9" h="1133" extrusionOk="0">
                          <a:moveTo>
                            <a:pt x="2956" y="0"/>
                          </a:moveTo>
                          <a:cubicBezTo>
                            <a:pt x="2849" y="381"/>
                            <a:pt x="2545" y="686"/>
                            <a:pt x="2194" y="838"/>
                          </a:cubicBezTo>
                          <a:cubicBezTo>
                            <a:pt x="1965" y="939"/>
                            <a:pt x="1719" y="982"/>
                            <a:pt x="1470" y="982"/>
                          </a:cubicBezTo>
                          <a:cubicBezTo>
                            <a:pt x="1190" y="982"/>
                            <a:pt x="907" y="927"/>
                            <a:pt x="640" y="838"/>
                          </a:cubicBezTo>
                          <a:cubicBezTo>
                            <a:pt x="534" y="808"/>
                            <a:pt x="396" y="747"/>
                            <a:pt x="305" y="655"/>
                          </a:cubicBezTo>
                          <a:cubicBezTo>
                            <a:pt x="214" y="564"/>
                            <a:pt x="168" y="412"/>
                            <a:pt x="229" y="290"/>
                          </a:cubicBezTo>
                          <a:lnTo>
                            <a:pt x="229" y="259"/>
                          </a:lnTo>
                          <a:cubicBezTo>
                            <a:pt x="221" y="237"/>
                            <a:pt x="198" y="225"/>
                            <a:pt x="174" y="225"/>
                          </a:cubicBezTo>
                          <a:cubicBezTo>
                            <a:pt x="149" y="225"/>
                            <a:pt x="122" y="237"/>
                            <a:pt x="107" y="259"/>
                          </a:cubicBezTo>
                          <a:cubicBezTo>
                            <a:pt x="92" y="275"/>
                            <a:pt x="76" y="290"/>
                            <a:pt x="76" y="320"/>
                          </a:cubicBezTo>
                          <a:cubicBezTo>
                            <a:pt x="0" y="518"/>
                            <a:pt x="153" y="777"/>
                            <a:pt x="335" y="884"/>
                          </a:cubicBezTo>
                          <a:cubicBezTo>
                            <a:pt x="594" y="1036"/>
                            <a:pt x="914" y="1082"/>
                            <a:pt x="1204" y="1113"/>
                          </a:cubicBezTo>
                          <a:cubicBezTo>
                            <a:pt x="1299" y="1126"/>
                            <a:pt x="1397" y="1133"/>
                            <a:pt x="1495" y="1133"/>
                          </a:cubicBezTo>
                          <a:cubicBezTo>
                            <a:pt x="1958" y="1133"/>
                            <a:pt x="2431" y="980"/>
                            <a:pt x="2758" y="640"/>
                          </a:cubicBezTo>
                          <a:cubicBezTo>
                            <a:pt x="2926" y="457"/>
                            <a:pt x="3047" y="275"/>
                            <a:pt x="3108" y="46"/>
                          </a:cubicBezTo>
                          <a:cubicBezTo>
                            <a:pt x="3063" y="46"/>
                            <a:pt x="3002" y="31"/>
                            <a:pt x="295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69" name="Google Shape;969;p40"/>
                <p:cNvSpPr/>
                <p:nvPr/>
              </p:nvSpPr>
              <p:spPr>
                <a:xfrm>
                  <a:off x="5356181" y="623403"/>
                  <a:ext cx="80203" cy="4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" h="1373" extrusionOk="0">
                      <a:moveTo>
                        <a:pt x="0" y="1"/>
                      </a:moveTo>
                      <a:lnTo>
                        <a:pt x="1143" y="839"/>
                      </a:lnTo>
                      <a:lnTo>
                        <a:pt x="2255" y="1372"/>
                      </a:lnTo>
                      <a:lnTo>
                        <a:pt x="2621" y="53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40"/>
                <p:cNvSpPr/>
                <p:nvPr/>
              </p:nvSpPr>
              <p:spPr>
                <a:xfrm>
                  <a:off x="5259209" y="543445"/>
                  <a:ext cx="189292" cy="10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6" h="3468" extrusionOk="0">
                      <a:moveTo>
                        <a:pt x="3313" y="0"/>
                      </a:moveTo>
                      <a:cubicBezTo>
                        <a:pt x="2142" y="0"/>
                        <a:pt x="1361" y="698"/>
                        <a:pt x="1051" y="1898"/>
                      </a:cubicBezTo>
                      <a:lnTo>
                        <a:pt x="975" y="2248"/>
                      </a:lnTo>
                      <a:cubicBezTo>
                        <a:pt x="975" y="2248"/>
                        <a:pt x="812" y="2232"/>
                        <a:pt x="628" y="2232"/>
                      </a:cubicBezTo>
                      <a:cubicBezTo>
                        <a:pt x="339" y="2232"/>
                        <a:pt x="0" y="2272"/>
                        <a:pt x="168" y="2477"/>
                      </a:cubicBezTo>
                      <a:lnTo>
                        <a:pt x="2895" y="2751"/>
                      </a:lnTo>
                      <a:lnTo>
                        <a:pt x="3916" y="2980"/>
                      </a:lnTo>
                      <a:lnTo>
                        <a:pt x="4419" y="3284"/>
                      </a:lnTo>
                      <a:lnTo>
                        <a:pt x="5683" y="3467"/>
                      </a:lnTo>
                      <a:lnTo>
                        <a:pt x="6186" y="3162"/>
                      </a:lnTo>
                      <a:lnTo>
                        <a:pt x="6140" y="2903"/>
                      </a:lnTo>
                      <a:cubicBezTo>
                        <a:pt x="6140" y="2903"/>
                        <a:pt x="5866" y="2766"/>
                        <a:pt x="5866" y="2705"/>
                      </a:cubicBezTo>
                      <a:cubicBezTo>
                        <a:pt x="5866" y="2660"/>
                        <a:pt x="5851" y="542"/>
                        <a:pt x="4190" y="115"/>
                      </a:cubicBezTo>
                      <a:cubicBezTo>
                        <a:pt x="3878" y="38"/>
                        <a:pt x="3585" y="0"/>
                        <a:pt x="33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1" name="Google Shape;971;p40"/>
            <p:cNvGrpSpPr/>
            <p:nvPr/>
          </p:nvGrpSpPr>
          <p:grpSpPr>
            <a:xfrm>
              <a:off x="2084856" y="985197"/>
              <a:ext cx="1031312" cy="939236"/>
              <a:chOff x="6120293" y="888797"/>
              <a:chExt cx="1031312" cy="939236"/>
            </a:xfrm>
          </p:grpSpPr>
          <p:sp>
            <p:nvSpPr>
              <p:cNvPr id="972" name="Google Shape;972;p40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5" name="Google Shape;975;p40"/>
          <p:cNvSpPr/>
          <p:nvPr/>
        </p:nvSpPr>
        <p:spPr>
          <a:xfrm>
            <a:off x="6745133" y="539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C1E86-B4CB-6CF4-D38D-277657F540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0"/>
          <p:cNvSpPr txBox="1">
            <a:spLocks noGrp="1"/>
          </p:cNvSpPr>
          <p:nvPr>
            <p:ph type="title"/>
          </p:nvPr>
        </p:nvSpPr>
        <p:spPr>
          <a:xfrm>
            <a:off x="3620726" y="1081719"/>
            <a:ext cx="4729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000" dirty="0">
                <a:latin typeface="Tajawal" panose="00000500000000000000" pitchFamily="2" charset="-78"/>
                <a:cs typeface="Tajawal" panose="00000500000000000000" pitchFamily="2" charset="-78"/>
              </a:rPr>
              <a:t>الشرح الافتراضي</a:t>
            </a:r>
            <a:endParaRPr sz="40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924" name="Google Shape;924;p40"/>
          <p:cNvGrpSpPr/>
          <p:nvPr/>
        </p:nvGrpSpPr>
        <p:grpSpPr>
          <a:xfrm>
            <a:off x="480865" y="990057"/>
            <a:ext cx="3656133" cy="4014915"/>
            <a:chOff x="480865" y="985197"/>
            <a:chExt cx="3656133" cy="4014915"/>
          </a:xfrm>
        </p:grpSpPr>
        <p:grpSp>
          <p:nvGrpSpPr>
            <p:cNvPr id="925" name="Google Shape;925;p40"/>
            <p:cNvGrpSpPr/>
            <p:nvPr/>
          </p:nvGrpSpPr>
          <p:grpSpPr>
            <a:xfrm>
              <a:off x="480865" y="2060498"/>
              <a:ext cx="3656133" cy="2939613"/>
              <a:chOff x="335065" y="2060498"/>
              <a:chExt cx="3656133" cy="2939613"/>
            </a:xfrm>
          </p:grpSpPr>
          <p:grpSp>
            <p:nvGrpSpPr>
              <p:cNvPr id="926" name="Google Shape;926;p40"/>
              <p:cNvGrpSpPr/>
              <p:nvPr/>
            </p:nvGrpSpPr>
            <p:grpSpPr>
              <a:xfrm>
                <a:off x="335065" y="2060498"/>
                <a:ext cx="2087647" cy="2766004"/>
                <a:chOff x="985369" y="1595991"/>
                <a:chExt cx="373014" cy="494221"/>
              </a:xfrm>
            </p:grpSpPr>
            <p:sp>
              <p:nvSpPr>
                <p:cNvPr id="927" name="Google Shape;927;p40"/>
                <p:cNvSpPr/>
                <p:nvPr/>
              </p:nvSpPr>
              <p:spPr>
                <a:xfrm>
                  <a:off x="985369" y="1595991"/>
                  <a:ext cx="373014" cy="494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0" h="16151" extrusionOk="0">
                      <a:moveTo>
                        <a:pt x="2408" y="1"/>
                      </a:moveTo>
                      <a:lnTo>
                        <a:pt x="0" y="16151"/>
                      </a:lnTo>
                      <a:lnTo>
                        <a:pt x="9767" y="16151"/>
                      </a:lnTo>
                      <a:lnTo>
                        <a:pt x="12189" y="16"/>
                      </a:lnTo>
                      <a:lnTo>
                        <a:pt x="24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0"/>
                <p:cNvSpPr/>
                <p:nvPr/>
              </p:nvSpPr>
              <p:spPr>
                <a:xfrm>
                  <a:off x="997027" y="1606242"/>
                  <a:ext cx="350156" cy="47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15512" extrusionOk="0">
                      <a:moveTo>
                        <a:pt x="2316" y="1"/>
                      </a:moveTo>
                      <a:lnTo>
                        <a:pt x="0" y="15481"/>
                      </a:lnTo>
                      <a:lnTo>
                        <a:pt x="9111" y="15511"/>
                      </a:lnTo>
                      <a:lnTo>
                        <a:pt x="11442" y="16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0"/>
                <p:cNvSpPr/>
                <p:nvPr/>
              </p:nvSpPr>
              <p:spPr>
                <a:xfrm>
                  <a:off x="1004463" y="1611382"/>
                  <a:ext cx="335713" cy="4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1" h="15145" extrusionOk="0">
                      <a:moveTo>
                        <a:pt x="2469" y="1"/>
                      </a:moveTo>
                      <a:cubicBezTo>
                        <a:pt x="2363" y="122"/>
                        <a:pt x="2286" y="183"/>
                        <a:pt x="2164" y="275"/>
                      </a:cubicBezTo>
                      <a:lnTo>
                        <a:pt x="2043" y="1204"/>
                      </a:lnTo>
                      <a:cubicBezTo>
                        <a:pt x="2134" y="1326"/>
                        <a:pt x="2164" y="1372"/>
                        <a:pt x="2271" y="1463"/>
                      </a:cubicBezTo>
                      <a:lnTo>
                        <a:pt x="3155" y="1463"/>
                      </a:lnTo>
                      <a:cubicBezTo>
                        <a:pt x="3277" y="1357"/>
                        <a:pt x="3353" y="1296"/>
                        <a:pt x="3460" y="1204"/>
                      </a:cubicBezTo>
                      <a:lnTo>
                        <a:pt x="3597" y="275"/>
                      </a:lnTo>
                      <a:cubicBezTo>
                        <a:pt x="3505" y="153"/>
                        <a:pt x="3460" y="107"/>
                        <a:pt x="3368" y="1"/>
                      </a:cubicBezTo>
                      <a:close/>
                      <a:moveTo>
                        <a:pt x="3947" y="1"/>
                      </a:moveTo>
                      <a:cubicBezTo>
                        <a:pt x="3825" y="122"/>
                        <a:pt x="3749" y="183"/>
                        <a:pt x="3642" y="275"/>
                      </a:cubicBezTo>
                      <a:lnTo>
                        <a:pt x="3505" y="1204"/>
                      </a:lnTo>
                      <a:cubicBezTo>
                        <a:pt x="3597" y="1296"/>
                        <a:pt x="3642" y="1357"/>
                        <a:pt x="3734" y="1463"/>
                      </a:cubicBezTo>
                      <a:lnTo>
                        <a:pt x="4617" y="1463"/>
                      </a:lnTo>
                      <a:cubicBezTo>
                        <a:pt x="4739" y="1357"/>
                        <a:pt x="4816" y="1296"/>
                        <a:pt x="4922" y="1204"/>
                      </a:cubicBezTo>
                      <a:lnTo>
                        <a:pt x="5059" y="275"/>
                      </a:lnTo>
                      <a:cubicBezTo>
                        <a:pt x="4968" y="153"/>
                        <a:pt x="4922" y="107"/>
                        <a:pt x="4831" y="1"/>
                      </a:cubicBezTo>
                      <a:close/>
                      <a:moveTo>
                        <a:pt x="5410" y="1"/>
                      </a:moveTo>
                      <a:cubicBezTo>
                        <a:pt x="5288" y="122"/>
                        <a:pt x="5212" y="183"/>
                        <a:pt x="5105" y="275"/>
                      </a:cubicBezTo>
                      <a:lnTo>
                        <a:pt x="4968" y="1204"/>
                      </a:lnTo>
                      <a:cubicBezTo>
                        <a:pt x="5059" y="1296"/>
                        <a:pt x="5120" y="1357"/>
                        <a:pt x="5196" y="1463"/>
                      </a:cubicBezTo>
                      <a:lnTo>
                        <a:pt x="6095" y="1463"/>
                      </a:lnTo>
                      <a:cubicBezTo>
                        <a:pt x="6202" y="1357"/>
                        <a:pt x="6278" y="1296"/>
                        <a:pt x="6400" y="1204"/>
                      </a:cubicBezTo>
                      <a:lnTo>
                        <a:pt x="6522" y="275"/>
                      </a:lnTo>
                      <a:cubicBezTo>
                        <a:pt x="6431" y="153"/>
                        <a:pt x="6400" y="107"/>
                        <a:pt x="6293" y="1"/>
                      </a:cubicBezTo>
                      <a:close/>
                      <a:moveTo>
                        <a:pt x="6872" y="1"/>
                      </a:moveTo>
                      <a:cubicBezTo>
                        <a:pt x="6766" y="122"/>
                        <a:pt x="6690" y="183"/>
                        <a:pt x="6568" y="275"/>
                      </a:cubicBezTo>
                      <a:lnTo>
                        <a:pt x="6431" y="1204"/>
                      </a:lnTo>
                      <a:cubicBezTo>
                        <a:pt x="6537" y="1296"/>
                        <a:pt x="6583" y="1357"/>
                        <a:pt x="6659" y="1463"/>
                      </a:cubicBezTo>
                      <a:lnTo>
                        <a:pt x="7558" y="1463"/>
                      </a:lnTo>
                      <a:cubicBezTo>
                        <a:pt x="7680" y="1357"/>
                        <a:pt x="7756" y="1296"/>
                        <a:pt x="7863" y="1204"/>
                      </a:cubicBezTo>
                      <a:lnTo>
                        <a:pt x="8000" y="275"/>
                      </a:lnTo>
                      <a:cubicBezTo>
                        <a:pt x="7893" y="153"/>
                        <a:pt x="7863" y="107"/>
                        <a:pt x="7771" y="1"/>
                      </a:cubicBezTo>
                      <a:close/>
                      <a:moveTo>
                        <a:pt x="8365" y="1"/>
                      </a:moveTo>
                      <a:cubicBezTo>
                        <a:pt x="8244" y="122"/>
                        <a:pt x="8167" y="183"/>
                        <a:pt x="8061" y="275"/>
                      </a:cubicBezTo>
                      <a:lnTo>
                        <a:pt x="7924" y="1204"/>
                      </a:lnTo>
                      <a:cubicBezTo>
                        <a:pt x="8000" y="1296"/>
                        <a:pt x="8061" y="1357"/>
                        <a:pt x="8152" y="1463"/>
                      </a:cubicBezTo>
                      <a:lnTo>
                        <a:pt x="9036" y="1463"/>
                      </a:lnTo>
                      <a:cubicBezTo>
                        <a:pt x="9158" y="1357"/>
                        <a:pt x="9234" y="1296"/>
                        <a:pt x="9341" y="1204"/>
                      </a:cubicBezTo>
                      <a:lnTo>
                        <a:pt x="9478" y="275"/>
                      </a:lnTo>
                      <a:cubicBezTo>
                        <a:pt x="9386" y="153"/>
                        <a:pt x="9341" y="107"/>
                        <a:pt x="9249" y="1"/>
                      </a:cubicBezTo>
                      <a:close/>
                      <a:moveTo>
                        <a:pt x="9843" y="1"/>
                      </a:moveTo>
                      <a:cubicBezTo>
                        <a:pt x="9737" y="122"/>
                        <a:pt x="9661" y="168"/>
                        <a:pt x="9539" y="275"/>
                      </a:cubicBezTo>
                      <a:lnTo>
                        <a:pt x="9402" y="1204"/>
                      </a:lnTo>
                      <a:cubicBezTo>
                        <a:pt x="9508" y="1311"/>
                        <a:pt x="9539" y="1372"/>
                        <a:pt x="9630" y="1463"/>
                      </a:cubicBezTo>
                      <a:lnTo>
                        <a:pt x="10529" y="1463"/>
                      </a:lnTo>
                      <a:cubicBezTo>
                        <a:pt x="10651" y="1357"/>
                        <a:pt x="10727" y="1296"/>
                        <a:pt x="10834" y="1204"/>
                      </a:cubicBezTo>
                      <a:lnTo>
                        <a:pt x="10971" y="275"/>
                      </a:lnTo>
                      <a:cubicBezTo>
                        <a:pt x="10879" y="153"/>
                        <a:pt x="10834" y="107"/>
                        <a:pt x="10742" y="1"/>
                      </a:cubicBezTo>
                      <a:close/>
                      <a:moveTo>
                        <a:pt x="2241" y="1509"/>
                      </a:moveTo>
                      <a:cubicBezTo>
                        <a:pt x="2134" y="1631"/>
                        <a:pt x="2058" y="1676"/>
                        <a:pt x="1936" y="1783"/>
                      </a:cubicBezTo>
                      <a:lnTo>
                        <a:pt x="1814" y="2713"/>
                      </a:lnTo>
                      <a:cubicBezTo>
                        <a:pt x="1905" y="2819"/>
                        <a:pt x="1936" y="2880"/>
                        <a:pt x="2043" y="2972"/>
                      </a:cubicBezTo>
                      <a:lnTo>
                        <a:pt x="2926" y="2972"/>
                      </a:lnTo>
                      <a:cubicBezTo>
                        <a:pt x="3048" y="2865"/>
                        <a:pt x="3124" y="2804"/>
                        <a:pt x="3231" y="2713"/>
                      </a:cubicBezTo>
                      <a:lnTo>
                        <a:pt x="3368" y="1783"/>
                      </a:lnTo>
                      <a:cubicBezTo>
                        <a:pt x="3277" y="1661"/>
                        <a:pt x="3231" y="1600"/>
                        <a:pt x="3140" y="1509"/>
                      </a:cubicBezTo>
                      <a:close/>
                      <a:moveTo>
                        <a:pt x="3734" y="1509"/>
                      </a:moveTo>
                      <a:cubicBezTo>
                        <a:pt x="3612" y="1631"/>
                        <a:pt x="3536" y="1676"/>
                        <a:pt x="3429" y="1783"/>
                      </a:cubicBezTo>
                      <a:lnTo>
                        <a:pt x="3292" y="2713"/>
                      </a:lnTo>
                      <a:cubicBezTo>
                        <a:pt x="3383" y="2819"/>
                        <a:pt x="3429" y="2880"/>
                        <a:pt x="3520" y="2972"/>
                      </a:cubicBezTo>
                      <a:lnTo>
                        <a:pt x="4419" y="2972"/>
                      </a:lnTo>
                      <a:cubicBezTo>
                        <a:pt x="4526" y="2865"/>
                        <a:pt x="4602" y="2804"/>
                        <a:pt x="4724" y="2713"/>
                      </a:cubicBezTo>
                      <a:lnTo>
                        <a:pt x="4846" y="1783"/>
                      </a:lnTo>
                      <a:cubicBezTo>
                        <a:pt x="4755" y="1661"/>
                        <a:pt x="4724" y="1600"/>
                        <a:pt x="4617" y="1509"/>
                      </a:cubicBezTo>
                      <a:close/>
                      <a:moveTo>
                        <a:pt x="5196" y="1509"/>
                      </a:moveTo>
                      <a:cubicBezTo>
                        <a:pt x="5090" y="1631"/>
                        <a:pt x="4998" y="1676"/>
                        <a:pt x="4892" y="1783"/>
                      </a:cubicBezTo>
                      <a:lnTo>
                        <a:pt x="4755" y="2713"/>
                      </a:lnTo>
                      <a:cubicBezTo>
                        <a:pt x="4861" y="2819"/>
                        <a:pt x="4892" y="2880"/>
                        <a:pt x="4983" y="2972"/>
                      </a:cubicBezTo>
                      <a:lnTo>
                        <a:pt x="5882" y="2972"/>
                      </a:lnTo>
                      <a:cubicBezTo>
                        <a:pt x="5989" y="2865"/>
                        <a:pt x="6080" y="2804"/>
                        <a:pt x="6187" y="2713"/>
                      </a:cubicBezTo>
                      <a:lnTo>
                        <a:pt x="6324" y="1783"/>
                      </a:lnTo>
                      <a:cubicBezTo>
                        <a:pt x="6217" y="1661"/>
                        <a:pt x="6187" y="1600"/>
                        <a:pt x="6095" y="1509"/>
                      </a:cubicBezTo>
                      <a:close/>
                      <a:moveTo>
                        <a:pt x="6659" y="1524"/>
                      </a:moveTo>
                      <a:cubicBezTo>
                        <a:pt x="6552" y="1646"/>
                        <a:pt x="6476" y="1707"/>
                        <a:pt x="6354" y="1798"/>
                      </a:cubicBezTo>
                      <a:lnTo>
                        <a:pt x="6232" y="2728"/>
                      </a:lnTo>
                      <a:cubicBezTo>
                        <a:pt x="6324" y="2850"/>
                        <a:pt x="6354" y="2895"/>
                        <a:pt x="6461" y="2987"/>
                      </a:cubicBezTo>
                      <a:lnTo>
                        <a:pt x="7345" y="2987"/>
                      </a:lnTo>
                      <a:cubicBezTo>
                        <a:pt x="7467" y="2880"/>
                        <a:pt x="7543" y="2819"/>
                        <a:pt x="7649" y="2728"/>
                      </a:cubicBezTo>
                      <a:lnTo>
                        <a:pt x="7787" y="1798"/>
                      </a:lnTo>
                      <a:cubicBezTo>
                        <a:pt x="7695" y="1676"/>
                        <a:pt x="7649" y="1631"/>
                        <a:pt x="7558" y="1524"/>
                      </a:cubicBezTo>
                      <a:close/>
                      <a:moveTo>
                        <a:pt x="8152" y="1524"/>
                      </a:moveTo>
                      <a:cubicBezTo>
                        <a:pt x="8030" y="1646"/>
                        <a:pt x="7954" y="1707"/>
                        <a:pt x="7847" y="1798"/>
                      </a:cubicBezTo>
                      <a:lnTo>
                        <a:pt x="7710" y="2728"/>
                      </a:lnTo>
                      <a:cubicBezTo>
                        <a:pt x="7802" y="2850"/>
                        <a:pt x="7847" y="2895"/>
                        <a:pt x="7939" y="2987"/>
                      </a:cubicBezTo>
                      <a:lnTo>
                        <a:pt x="8838" y="2987"/>
                      </a:lnTo>
                      <a:cubicBezTo>
                        <a:pt x="8944" y="2880"/>
                        <a:pt x="9021" y="2819"/>
                        <a:pt x="9143" y="2728"/>
                      </a:cubicBezTo>
                      <a:lnTo>
                        <a:pt x="9280" y="1798"/>
                      </a:lnTo>
                      <a:cubicBezTo>
                        <a:pt x="9173" y="1676"/>
                        <a:pt x="9143" y="1631"/>
                        <a:pt x="9051" y="1524"/>
                      </a:cubicBezTo>
                      <a:close/>
                      <a:moveTo>
                        <a:pt x="9615" y="1509"/>
                      </a:moveTo>
                      <a:cubicBezTo>
                        <a:pt x="9508" y="1631"/>
                        <a:pt x="9432" y="1676"/>
                        <a:pt x="9310" y="1783"/>
                      </a:cubicBezTo>
                      <a:lnTo>
                        <a:pt x="9158" y="2728"/>
                      </a:lnTo>
                      <a:cubicBezTo>
                        <a:pt x="9249" y="2850"/>
                        <a:pt x="9295" y="2895"/>
                        <a:pt x="9386" y="2987"/>
                      </a:cubicBezTo>
                      <a:lnTo>
                        <a:pt x="10285" y="2987"/>
                      </a:lnTo>
                      <a:cubicBezTo>
                        <a:pt x="10392" y="2880"/>
                        <a:pt x="10468" y="2819"/>
                        <a:pt x="10590" y="2728"/>
                      </a:cubicBezTo>
                      <a:lnTo>
                        <a:pt x="10712" y="1798"/>
                      </a:lnTo>
                      <a:cubicBezTo>
                        <a:pt x="10620" y="1676"/>
                        <a:pt x="10590" y="1631"/>
                        <a:pt x="10483" y="1524"/>
                      </a:cubicBezTo>
                      <a:lnTo>
                        <a:pt x="9615" y="1509"/>
                      </a:lnTo>
                      <a:close/>
                      <a:moveTo>
                        <a:pt x="2012" y="3032"/>
                      </a:moveTo>
                      <a:cubicBezTo>
                        <a:pt x="1905" y="3154"/>
                        <a:pt x="1829" y="3200"/>
                        <a:pt x="1707" y="3307"/>
                      </a:cubicBezTo>
                      <a:lnTo>
                        <a:pt x="1585" y="4236"/>
                      </a:lnTo>
                      <a:cubicBezTo>
                        <a:pt x="1677" y="4343"/>
                        <a:pt x="1707" y="4404"/>
                        <a:pt x="1814" y="4495"/>
                      </a:cubicBezTo>
                      <a:lnTo>
                        <a:pt x="2698" y="4495"/>
                      </a:lnTo>
                      <a:cubicBezTo>
                        <a:pt x="2820" y="4388"/>
                        <a:pt x="2896" y="4328"/>
                        <a:pt x="3002" y="4236"/>
                      </a:cubicBezTo>
                      <a:lnTo>
                        <a:pt x="3140" y="3307"/>
                      </a:lnTo>
                      <a:cubicBezTo>
                        <a:pt x="3048" y="3185"/>
                        <a:pt x="3002" y="3124"/>
                        <a:pt x="2911" y="3032"/>
                      </a:cubicBezTo>
                      <a:close/>
                      <a:moveTo>
                        <a:pt x="3475" y="3032"/>
                      </a:moveTo>
                      <a:cubicBezTo>
                        <a:pt x="3368" y="3154"/>
                        <a:pt x="3292" y="3200"/>
                        <a:pt x="3185" y="3307"/>
                      </a:cubicBezTo>
                      <a:lnTo>
                        <a:pt x="3048" y="4236"/>
                      </a:lnTo>
                      <a:cubicBezTo>
                        <a:pt x="3140" y="4343"/>
                        <a:pt x="3185" y="4404"/>
                        <a:pt x="3277" y="4495"/>
                      </a:cubicBezTo>
                      <a:lnTo>
                        <a:pt x="4160" y="4495"/>
                      </a:lnTo>
                      <a:cubicBezTo>
                        <a:pt x="4282" y="4388"/>
                        <a:pt x="4358" y="4328"/>
                        <a:pt x="4465" y="4236"/>
                      </a:cubicBezTo>
                      <a:lnTo>
                        <a:pt x="4602" y="3307"/>
                      </a:lnTo>
                      <a:cubicBezTo>
                        <a:pt x="4511" y="3185"/>
                        <a:pt x="4465" y="3124"/>
                        <a:pt x="4374" y="3032"/>
                      </a:cubicBezTo>
                      <a:close/>
                      <a:moveTo>
                        <a:pt x="4968" y="3032"/>
                      </a:moveTo>
                      <a:cubicBezTo>
                        <a:pt x="4861" y="3154"/>
                        <a:pt x="4785" y="3200"/>
                        <a:pt x="4663" y="3307"/>
                      </a:cubicBezTo>
                      <a:lnTo>
                        <a:pt x="4526" y="4236"/>
                      </a:lnTo>
                      <a:cubicBezTo>
                        <a:pt x="4633" y="4343"/>
                        <a:pt x="4663" y="4404"/>
                        <a:pt x="4755" y="4495"/>
                      </a:cubicBezTo>
                      <a:lnTo>
                        <a:pt x="5653" y="4495"/>
                      </a:lnTo>
                      <a:cubicBezTo>
                        <a:pt x="5775" y="4388"/>
                        <a:pt x="5852" y="4328"/>
                        <a:pt x="5958" y="4236"/>
                      </a:cubicBezTo>
                      <a:lnTo>
                        <a:pt x="6095" y="3307"/>
                      </a:lnTo>
                      <a:cubicBezTo>
                        <a:pt x="5989" y="3185"/>
                        <a:pt x="5958" y="3124"/>
                        <a:pt x="5867" y="3032"/>
                      </a:cubicBezTo>
                      <a:close/>
                      <a:moveTo>
                        <a:pt x="6431" y="3032"/>
                      </a:moveTo>
                      <a:cubicBezTo>
                        <a:pt x="6324" y="3154"/>
                        <a:pt x="6248" y="3200"/>
                        <a:pt x="6126" y="3307"/>
                      </a:cubicBezTo>
                      <a:lnTo>
                        <a:pt x="6004" y="4236"/>
                      </a:lnTo>
                      <a:cubicBezTo>
                        <a:pt x="6095" y="4343"/>
                        <a:pt x="6126" y="4404"/>
                        <a:pt x="6232" y="4495"/>
                      </a:cubicBezTo>
                      <a:lnTo>
                        <a:pt x="7116" y="4495"/>
                      </a:lnTo>
                      <a:cubicBezTo>
                        <a:pt x="7238" y="4388"/>
                        <a:pt x="7314" y="4328"/>
                        <a:pt x="7421" y="4236"/>
                      </a:cubicBezTo>
                      <a:lnTo>
                        <a:pt x="7558" y="3307"/>
                      </a:lnTo>
                      <a:cubicBezTo>
                        <a:pt x="7467" y="3185"/>
                        <a:pt x="7421" y="3124"/>
                        <a:pt x="7329" y="3032"/>
                      </a:cubicBezTo>
                      <a:close/>
                      <a:moveTo>
                        <a:pt x="7924" y="3032"/>
                      </a:moveTo>
                      <a:cubicBezTo>
                        <a:pt x="7802" y="3154"/>
                        <a:pt x="7726" y="3200"/>
                        <a:pt x="7619" y="3307"/>
                      </a:cubicBezTo>
                      <a:lnTo>
                        <a:pt x="7482" y="4236"/>
                      </a:lnTo>
                      <a:cubicBezTo>
                        <a:pt x="7573" y="4343"/>
                        <a:pt x="7619" y="4404"/>
                        <a:pt x="7710" y="4495"/>
                      </a:cubicBezTo>
                      <a:lnTo>
                        <a:pt x="8609" y="4495"/>
                      </a:lnTo>
                      <a:cubicBezTo>
                        <a:pt x="8716" y="4388"/>
                        <a:pt x="8792" y="4328"/>
                        <a:pt x="8914" y="4236"/>
                      </a:cubicBezTo>
                      <a:lnTo>
                        <a:pt x="9051" y="3307"/>
                      </a:lnTo>
                      <a:cubicBezTo>
                        <a:pt x="8944" y="3185"/>
                        <a:pt x="8914" y="3124"/>
                        <a:pt x="8823" y="3032"/>
                      </a:cubicBezTo>
                      <a:close/>
                      <a:moveTo>
                        <a:pt x="9386" y="3032"/>
                      </a:moveTo>
                      <a:cubicBezTo>
                        <a:pt x="9280" y="3154"/>
                        <a:pt x="9203" y="3200"/>
                        <a:pt x="9082" y="3307"/>
                      </a:cubicBezTo>
                      <a:lnTo>
                        <a:pt x="8944" y="4236"/>
                      </a:lnTo>
                      <a:cubicBezTo>
                        <a:pt x="9051" y="4343"/>
                        <a:pt x="9082" y="4404"/>
                        <a:pt x="9173" y="4495"/>
                      </a:cubicBezTo>
                      <a:lnTo>
                        <a:pt x="10072" y="4495"/>
                      </a:lnTo>
                      <a:cubicBezTo>
                        <a:pt x="10179" y="4388"/>
                        <a:pt x="10270" y="4328"/>
                        <a:pt x="10377" y="4236"/>
                      </a:cubicBezTo>
                      <a:lnTo>
                        <a:pt x="10514" y="3307"/>
                      </a:lnTo>
                      <a:cubicBezTo>
                        <a:pt x="10407" y="3185"/>
                        <a:pt x="10377" y="3124"/>
                        <a:pt x="10285" y="3032"/>
                      </a:cubicBezTo>
                      <a:close/>
                      <a:moveTo>
                        <a:pt x="1784" y="4556"/>
                      </a:moveTo>
                      <a:cubicBezTo>
                        <a:pt x="1677" y="4678"/>
                        <a:pt x="1601" y="4724"/>
                        <a:pt x="1479" y="4830"/>
                      </a:cubicBezTo>
                      <a:lnTo>
                        <a:pt x="1357" y="5760"/>
                      </a:lnTo>
                      <a:cubicBezTo>
                        <a:pt x="1448" y="5866"/>
                        <a:pt x="1479" y="5927"/>
                        <a:pt x="1585" y="6019"/>
                      </a:cubicBezTo>
                      <a:lnTo>
                        <a:pt x="2469" y="6019"/>
                      </a:lnTo>
                      <a:cubicBezTo>
                        <a:pt x="2591" y="5912"/>
                        <a:pt x="2667" y="5851"/>
                        <a:pt x="2774" y="5760"/>
                      </a:cubicBezTo>
                      <a:lnTo>
                        <a:pt x="2911" y="4830"/>
                      </a:lnTo>
                      <a:cubicBezTo>
                        <a:pt x="2820" y="4708"/>
                        <a:pt x="2774" y="4647"/>
                        <a:pt x="2682" y="4556"/>
                      </a:cubicBezTo>
                      <a:close/>
                      <a:moveTo>
                        <a:pt x="3246" y="4556"/>
                      </a:moveTo>
                      <a:cubicBezTo>
                        <a:pt x="3140" y="4678"/>
                        <a:pt x="3063" y="4724"/>
                        <a:pt x="2941" y="4830"/>
                      </a:cubicBezTo>
                      <a:lnTo>
                        <a:pt x="2820" y="5760"/>
                      </a:lnTo>
                      <a:cubicBezTo>
                        <a:pt x="2911" y="5866"/>
                        <a:pt x="2941" y="5927"/>
                        <a:pt x="3048" y="6019"/>
                      </a:cubicBezTo>
                      <a:lnTo>
                        <a:pt x="3932" y="6019"/>
                      </a:lnTo>
                      <a:cubicBezTo>
                        <a:pt x="4054" y="5912"/>
                        <a:pt x="4130" y="5851"/>
                        <a:pt x="4237" y="5760"/>
                      </a:cubicBezTo>
                      <a:lnTo>
                        <a:pt x="4374" y="4830"/>
                      </a:lnTo>
                      <a:cubicBezTo>
                        <a:pt x="4282" y="4708"/>
                        <a:pt x="4237" y="4647"/>
                        <a:pt x="4145" y="4556"/>
                      </a:cubicBezTo>
                      <a:close/>
                      <a:moveTo>
                        <a:pt x="4739" y="4556"/>
                      </a:moveTo>
                      <a:cubicBezTo>
                        <a:pt x="4617" y="4678"/>
                        <a:pt x="4541" y="4724"/>
                        <a:pt x="4435" y="4830"/>
                      </a:cubicBezTo>
                      <a:lnTo>
                        <a:pt x="4297" y="5760"/>
                      </a:lnTo>
                      <a:cubicBezTo>
                        <a:pt x="4404" y="5866"/>
                        <a:pt x="4435" y="5927"/>
                        <a:pt x="4526" y="6019"/>
                      </a:cubicBezTo>
                      <a:lnTo>
                        <a:pt x="5425" y="6019"/>
                      </a:lnTo>
                      <a:cubicBezTo>
                        <a:pt x="5532" y="5912"/>
                        <a:pt x="5608" y="5851"/>
                        <a:pt x="5730" y="5760"/>
                      </a:cubicBezTo>
                      <a:lnTo>
                        <a:pt x="5867" y="4830"/>
                      </a:lnTo>
                      <a:cubicBezTo>
                        <a:pt x="5760" y="4708"/>
                        <a:pt x="5730" y="4647"/>
                        <a:pt x="5638" y="4556"/>
                      </a:cubicBezTo>
                      <a:close/>
                      <a:moveTo>
                        <a:pt x="6202" y="4556"/>
                      </a:moveTo>
                      <a:cubicBezTo>
                        <a:pt x="6095" y="4678"/>
                        <a:pt x="6019" y="4724"/>
                        <a:pt x="5897" y="4830"/>
                      </a:cubicBezTo>
                      <a:lnTo>
                        <a:pt x="5775" y="5760"/>
                      </a:lnTo>
                      <a:cubicBezTo>
                        <a:pt x="5867" y="5866"/>
                        <a:pt x="5897" y="5927"/>
                        <a:pt x="6004" y="6019"/>
                      </a:cubicBezTo>
                      <a:lnTo>
                        <a:pt x="6888" y="6019"/>
                      </a:lnTo>
                      <a:cubicBezTo>
                        <a:pt x="7009" y="5912"/>
                        <a:pt x="7086" y="5851"/>
                        <a:pt x="7192" y="5760"/>
                      </a:cubicBezTo>
                      <a:lnTo>
                        <a:pt x="7329" y="4830"/>
                      </a:lnTo>
                      <a:cubicBezTo>
                        <a:pt x="7238" y="4708"/>
                        <a:pt x="7192" y="4647"/>
                        <a:pt x="7101" y="4556"/>
                      </a:cubicBezTo>
                      <a:close/>
                      <a:moveTo>
                        <a:pt x="7695" y="4556"/>
                      </a:moveTo>
                      <a:cubicBezTo>
                        <a:pt x="7573" y="4678"/>
                        <a:pt x="7497" y="4724"/>
                        <a:pt x="7390" y="4830"/>
                      </a:cubicBezTo>
                      <a:lnTo>
                        <a:pt x="7253" y="5760"/>
                      </a:lnTo>
                      <a:cubicBezTo>
                        <a:pt x="7345" y="5866"/>
                        <a:pt x="7390" y="5927"/>
                        <a:pt x="7482" y="6019"/>
                      </a:cubicBezTo>
                      <a:lnTo>
                        <a:pt x="8381" y="6019"/>
                      </a:lnTo>
                      <a:cubicBezTo>
                        <a:pt x="8487" y="5912"/>
                        <a:pt x="8564" y="5851"/>
                        <a:pt x="8685" y="5760"/>
                      </a:cubicBezTo>
                      <a:lnTo>
                        <a:pt x="8823" y="4830"/>
                      </a:lnTo>
                      <a:cubicBezTo>
                        <a:pt x="8716" y="4708"/>
                        <a:pt x="8685" y="4647"/>
                        <a:pt x="8594" y="4556"/>
                      </a:cubicBezTo>
                      <a:close/>
                      <a:moveTo>
                        <a:pt x="9158" y="4556"/>
                      </a:moveTo>
                      <a:cubicBezTo>
                        <a:pt x="9051" y="4678"/>
                        <a:pt x="8975" y="4724"/>
                        <a:pt x="8853" y="4830"/>
                      </a:cubicBezTo>
                      <a:lnTo>
                        <a:pt x="8716" y="5760"/>
                      </a:lnTo>
                      <a:cubicBezTo>
                        <a:pt x="8823" y="5866"/>
                        <a:pt x="8853" y="5927"/>
                        <a:pt x="8944" y="6019"/>
                      </a:cubicBezTo>
                      <a:lnTo>
                        <a:pt x="9843" y="6019"/>
                      </a:lnTo>
                      <a:cubicBezTo>
                        <a:pt x="9965" y="5912"/>
                        <a:pt x="10041" y="5851"/>
                        <a:pt x="10148" y="5760"/>
                      </a:cubicBezTo>
                      <a:lnTo>
                        <a:pt x="10285" y="4830"/>
                      </a:lnTo>
                      <a:cubicBezTo>
                        <a:pt x="10179" y="4708"/>
                        <a:pt x="10148" y="4647"/>
                        <a:pt x="10057" y="4556"/>
                      </a:cubicBezTo>
                      <a:close/>
                      <a:moveTo>
                        <a:pt x="3018" y="6064"/>
                      </a:moveTo>
                      <a:cubicBezTo>
                        <a:pt x="2911" y="6171"/>
                        <a:pt x="2835" y="6232"/>
                        <a:pt x="2713" y="6323"/>
                      </a:cubicBezTo>
                      <a:lnTo>
                        <a:pt x="2591" y="7268"/>
                      </a:lnTo>
                      <a:cubicBezTo>
                        <a:pt x="2682" y="7375"/>
                        <a:pt x="2713" y="7436"/>
                        <a:pt x="2820" y="7527"/>
                      </a:cubicBezTo>
                      <a:lnTo>
                        <a:pt x="3703" y="7527"/>
                      </a:lnTo>
                      <a:cubicBezTo>
                        <a:pt x="3825" y="7405"/>
                        <a:pt x="3901" y="7359"/>
                        <a:pt x="4008" y="7268"/>
                      </a:cubicBezTo>
                      <a:lnTo>
                        <a:pt x="4145" y="6323"/>
                      </a:lnTo>
                      <a:cubicBezTo>
                        <a:pt x="4054" y="6217"/>
                        <a:pt x="4008" y="6156"/>
                        <a:pt x="3917" y="6064"/>
                      </a:cubicBezTo>
                      <a:close/>
                      <a:moveTo>
                        <a:pt x="1555" y="6080"/>
                      </a:moveTo>
                      <a:cubicBezTo>
                        <a:pt x="1448" y="6202"/>
                        <a:pt x="1372" y="6247"/>
                        <a:pt x="1250" y="6354"/>
                      </a:cubicBezTo>
                      <a:lnTo>
                        <a:pt x="1128" y="7283"/>
                      </a:lnTo>
                      <a:cubicBezTo>
                        <a:pt x="1220" y="7390"/>
                        <a:pt x="1250" y="7451"/>
                        <a:pt x="1357" y="7542"/>
                      </a:cubicBezTo>
                      <a:lnTo>
                        <a:pt x="2241" y="7542"/>
                      </a:lnTo>
                      <a:cubicBezTo>
                        <a:pt x="2363" y="7436"/>
                        <a:pt x="2439" y="7375"/>
                        <a:pt x="2545" y="7283"/>
                      </a:cubicBezTo>
                      <a:lnTo>
                        <a:pt x="2682" y="6354"/>
                      </a:lnTo>
                      <a:cubicBezTo>
                        <a:pt x="2591" y="6232"/>
                        <a:pt x="2545" y="6171"/>
                        <a:pt x="2454" y="6080"/>
                      </a:cubicBezTo>
                      <a:close/>
                      <a:moveTo>
                        <a:pt x="4511" y="6080"/>
                      </a:moveTo>
                      <a:cubicBezTo>
                        <a:pt x="4404" y="6202"/>
                        <a:pt x="4328" y="6247"/>
                        <a:pt x="4206" y="6354"/>
                      </a:cubicBezTo>
                      <a:lnTo>
                        <a:pt x="4069" y="7283"/>
                      </a:lnTo>
                      <a:cubicBezTo>
                        <a:pt x="4176" y="7390"/>
                        <a:pt x="4206" y="7451"/>
                        <a:pt x="4297" y="7542"/>
                      </a:cubicBezTo>
                      <a:lnTo>
                        <a:pt x="5196" y="7542"/>
                      </a:lnTo>
                      <a:cubicBezTo>
                        <a:pt x="5303" y="7436"/>
                        <a:pt x="5379" y="7375"/>
                        <a:pt x="5501" y="7283"/>
                      </a:cubicBezTo>
                      <a:lnTo>
                        <a:pt x="5638" y="6354"/>
                      </a:lnTo>
                      <a:cubicBezTo>
                        <a:pt x="5532" y="6232"/>
                        <a:pt x="5501" y="6171"/>
                        <a:pt x="5410" y="6080"/>
                      </a:cubicBezTo>
                      <a:close/>
                      <a:moveTo>
                        <a:pt x="6004" y="6080"/>
                      </a:moveTo>
                      <a:cubicBezTo>
                        <a:pt x="5882" y="6202"/>
                        <a:pt x="5806" y="6247"/>
                        <a:pt x="5699" y="6354"/>
                      </a:cubicBezTo>
                      <a:lnTo>
                        <a:pt x="5562" y="7283"/>
                      </a:lnTo>
                      <a:cubicBezTo>
                        <a:pt x="5653" y="7390"/>
                        <a:pt x="5699" y="7451"/>
                        <a:pt x="5791" y="7542"/>
                      </a:cubicBezTo>
                      <a:lnTo>
                        <a:pt x="6690" y="7542"/>
                      </a:lnTo>
                      <a:cubicBezTo>
                        <a:pt x="6796" y="7436"/>
                        <a:pt x="6872" y="7375"/>
                        <a:pt x="6994" y="7283"/>
                      </a:cubicBezTo>
                      <a:lnTo>
                        <a:pt x="7116" y="6354"/>
                      </a:lnTo>
                      <a:cubicBezTo>
                        <a:pt x="7025" y="6232"/>
                        <a:pt x="6994" y="6171"/>
                        <a:pt x="6888" y="6080"/>
                      </a:cubicBezTo>
                      <a:close/>
                      <a:moveTo>
                        <a:pt x="7467" y="6080"/>
                      </a:moveTo>
                      <a:cubicBezTo>
                        <a:pt x="7345" y="6202"/>
                        <a:pt x="7269" y="6247"/>
                        <a:pt x="7162" y="6354"/>
                      </a:cubicBezTo>
                      <a:lnTo>
                        <a:pt x="7025" y="7283"/>
                      </a:lnTo>
                      <a:cubicBezTo>
                        <a:pt x="7116" y="7390"/>
                        <a:pt x="7162" y="7451"/>
                        <a:pt x="7253" y="7542"/>
                      </a:cubicBezTo>
                      <a:lnTo>
                        <a:pt x="8152" y="7542"/>
                      </a:lnTo>
                      <a:cubicBezTo>
                        <a:pt x="8259" y="7436"/>
                        <a:pt x="8335" y="7375"/>
                        <a:pt x="8457" y="7283"/>
                      </a:cubicBezTo>
                      <a:lnTo>
                        <a:pt x="8594" y="6354"/>
                      </a:lnTo>
                      <a:cubicBezTo>
                        <a:pt x="8487" y="6232"/>
                        <a:pt x="8457" y="6171"/>
                        <a:pt x="8365" y="6080"/>
                      </a:cubicBezTo>
                      <a:close/>
                      <a:moveTo>
                        <a:pt x="8929" y="6080"/>
                      </a:moveTo>
                      <a:cubicBezTo>
                        <a:pt x="8823" y="6202"/>
                        <a:pt x="8746" y="6247"/>
                        <a:pt x="8625" y="6354"/>
                      </a:cubicBezTo>
                      <a:lnTo>
                        <a:pt x="8487" y="7283"/>
                      </a:lnTo>
                      <a:cubicBezTo>
                        <a:pt x="8594" y="7390"/>
                        <a:pt x="8625" y="7451"/>
                        <a:pt x="8716" y="7542"/>
                      </a:cubicBezTo>
                      <a:lnTo>
                        <a:pt x="9615" y="7542"/>
                      </a:lnTo>
                      <a:cubicBezTo>
                        <a:pt x="9737" y="7436"/>
                        <a:pt x="9813" y="7375"/>
                        <a:pt x="9920" y="7283"/>
                      </a:cubicBezTo>
                      <a:lnTo>
                        <a:pt x="10057" y="6354"/>
                      </a:lnTo>
                      <a:cubicBezTo>
                        <a:pt x="9965" y="6232"/>
                        <a:pt x="9920" y="6171"/>
                        <a:pt x="9828" y="6080"/>
                      </a:cubicBezTo>
                      <a:close/>
                      <a:moveTo>
                        <a:pt x="2804" y="7588"/>
                      </a:moveTo>
                      <a:cubicBezTo>
                        <a:pt x="2682" y="7695"/>
                        <a:pt x="2606" y="7756"/>
                        <a:pt x="2500" y="7847"/>
                      </a:cubicBezTo>
                      <a:lnTo>
                        <a:pt x="2363" y="8792"/>
                      </a:lnTo>
                      <a:cubicBezTo>
                        <a:pt x="2454" y="8898"/>
                        <a:pt x="2500" y="8959"/>
                        <a:pt x="2591" y="9051"/>
                      </a:cubicBezTo>
                      <a:lnTo>
                        <a:pt x="3475" y="9051"/>
                      </a:lnTo>
                      <a:cubicBezTo>
                        <a:pt x="3597" y="8944"/>
                        <a:pt x="3673" y="8883"/>
                        <a:pt x="3779" y="8792"/>
                      </a:cubicBezTo>
                      <a:lnTo>
                        <a:pt x="3917" y="7847"/>
                      </a:lnTo>
                      <a:cubicBezTo>
                        <a:pt x="3825" y="7740"/>
                        <a:pt x="3779" y="7679"/>
                        <a:pt x="3688" y="7588"/>
                      </a:cubicBezTo>
                      <a:close/>
                      <a:moveTo>
                        <a:pt x="4282" y="7588"/>
                      </a:moveTo>
                      <a:cubicBezTo>
                        <a:pt x="4160" y="7695"/>
                        <a:pt x="4084" y="7756"/>
                        <a:pt x="3978" y="7847"/>
                      </a:cubicBezTo>
                      <a:lnTo>
                        <a:pt x="3840" y="8792"/>
                      </a:lnTo>
                      <a:cubicBezTo>
                        <a:pt x="3947" y="8898"/>
                        <a:pt x="3978" y="8959"/>
                        <a:pt x="4069" y="9051"/>
                      </a:cubicBezTo>
                      <a:lnTo>
                        <a:pt x="4968" y="9051"/>
                      </a:lnTo>
                      <a:cubicBezTo>
                        <a:pt x="5075" y="8944"/>
                        <a:pt x="5151" y="8883"/>
                        <a:pt x="5273" y="8792"/>
                      </a:cubicBezTo>
                      <a:lnTo>
                        <a:pt x="5410" y="7847"/>
                      </a:lnTo>
                      <a:cubicBezTo>
                        <a:pt x="5303" y="7740"/>
                        <a:pt x="5273" y="7679"/>
                        <a:pt x="5181" y="7588"/>
                      </a:cubicBezTo>
                      <a:close/>
                      <a:moveTo>
                        <a:pt x="8701" y="7588"/>
                      </a:moveTo>
                      <a:cubicBezTo>
                        <a:pt x="8594" y="7695"/>
                        <a:pt x="8518" y="7756"/>
                        <a:pt x="8396" y="7847"/>
                      </a:cubicBezTo>
                      <a:lnTo>
                        <a:pt x="8259" y="8776"/>
                      </a:lnTo>
                      <a:cubicBezTo>
                        <a:pt x="8365" y="8898"/>
                        <a:pt x="8396" y="8959"/>
                        <a:pt x="8487" y="9051"/>
                      </a:cubicBezTo>
                      <a:lnTo>
                        <a:pt x="9386" y="9051"/>
                      </a:lnTo>
                      <a:cubicBezTo>
                        <a:pt x="9508" y="8929"/>
                        <a:pt x="9584" y="8883"/>
                        <a:pt x="9691" y="8776"/>
                      </a:cubicBezTo>
                      <a:lnTo>
                        <a:pt x="9828" y="7847"/>
                      </a:lnTo>
                      <a:cubicBezTo>
                        <a:pt x="9721" y="7740"/>
                        <a:pt x="9691" y="7679"/>
                        <a:pt x="9600" y="7588"/>
                      </a:cubicBezTo>
                      <a:close/>
                      <a:moveTo>
                        <a:pt x="1326" y="7603"/>
                      </a:moveTo>
                      <a:cubicBezTo>
                        <a:pt x="1220" y="7725"/>
                        <a:pt x="1144" y="7771"/>
                        <a:pt x="1022" y="7877"/>
                      </a:cubicBezTo>
                      <a:lnTo>
                        <a:pt x="900" y="8807"/>
                      </a:lnTo>
                      <a:cubicBezTo>
                        <a:pt x="991" y="8914"/>
                        <a:pt x="1022" y="8974"/>
                        <a:pt x="1128" y="9066"/>
                      </a:cubicBezTo>
                      <a:lnTo>
                        <a:pt x="2012" y="9066"/>
                      </a:lnTo>
                      <a:cubicBezTo>
                        <a:pt x="2134" y="8959"/>
                        <a:pt x="2210" y="8898"/>
                        <a:pt x="2317" y="8807"/>
                      </a:cubicBezTo>
                      <a:lnTo>
                        <a:pt x="2454" y="7877"/>
                      </a:lnTo>
                      <a:cubicBezTo>
                        <a:pt x="2363" y="7756"/>
                        <a:pt x="2317" y="7695"/>
                        <a:pt x="2225" y="7603"/>
                      </a:cubicBezTo>
                      <a:close/>
                      <a:moveTo>
                        <a:pt x="5775" y="7603"/>
                      </a:moveTo>
                      <a:cubicBezTo>
                        <a:pt x="5653" y="7725"/>
                        <a:pt x="5577" y="7771"/>
                        <a:pt x="5471" y="7877"/>
                      </a:cubicBezTo>
                      <a:lnTo>
                        <a:pt x="5334" y="8807"/>
                      </a:lnTo>
                      <a:cubicBezTo>
                        <a:pt x="5425" y="8914"/>
                        <a:pt x="5471" y="8974"/>
                        <a:pt x="5562" y="9066"/>
                      </a:cubicBezTo>
                      <a:lnTo>
                        <a:pt x="6461" y="9066"/>
                      </a:lnTo>
                      <a:cubicBezTo>
                        <a:pt x="6568" y="8959"/>
                        <a:pt x="6644" y="8898"/>
                        <a:pt x="6766" y="8807"/>
                      </a:cubicBezTo>
                      <a:lnTo>
                        <a:pt x="6888" y="7877"/>
                      </a:lnTo>
                      <a:cubicBezTo>
                        <a:pt x="6796" y="7756"/>
                        <a:pt x="6766" y="7695"/>
                        <a:pt x="6659" y="7603"/>
                      </a:cubicBezTo>
                      <a:close/>
                      <a:moveTo>
                        <a:pt x="7238" y="7603"/>
                      </a:moveTo>
                      <a:cubicBezTo>
                        <a:pt x="7116" y="7725"/>
                        <a:pt x="7040" y="7771"/>
                        <a:pt x="6933" y="7877"/>
                      </a:cubicBezTo>
                      <a:lnTo>
                        <a:pt x="6796" y="8807"/>
                      </a:lnTo>
                      <a:cubicBezTo>
                        <a:pt x="6888" y="8914"/>
                        <a:pt x="6933" y="8974"/>
                        <a:pt x="7025" y="9066"/>
                      </a:cubicBezTo>
                      <a:lnTo>
                        <a:pt x="7924" y="9066"/>
                      </a:lnTo>
                      <a:cubicBezTo>
                        <a:pt x="8030" y="8959"/>
                        <a:pt x="8106" y="8898"/>
                        <a:pt x="8228" y="8807"/>
                      </a:cubicBezTo>
                      <a:lnTo>
                        <a:pt x="8365" y="7877"/>
                      </a:lnTo>
                      <a:cubicBezTo>
                        <a:pt x="8259" y="7756"/>
                        <a:pt x="8228" y="7695"/>
                        <a:pt x="8137" y="7603"/>
                      </a:cubicBezTo>
                      <a:close/>
                      <a:moveTo>
                        <a:pt x="1128" y="9112"/>
                      </a:moveTo>
                      <a:cubicBezTo>
                        <a:pt x="1007" y="9218"/>
                        <a:pt x="930" y="9279"/>
                        <a:pt x="824" y="9371"/>
                      </a:cubicBezTo>
                      <a:lnTo>
                        <a:pt x="687" y="10315"/>
                      </a:lnTo>
                      <a:cubicBezTo>
                        <a:pt x="778" y="10422"/>
                        <a:pt x="824" y="10483"/>
                        <a:pt x="915" y="10574"/>
                      </a:cubicBezTo>
                      <a:lnTo>
                        <a:pt x="1814" y="10574"/>
                      </a:lnTo>
                      <a:cubicBezTo>
                        <a:pt x="1921" y="10468"/>
                        <a:pt x="1997" y="10407"/>
                        <a:pt x="2119" y="10315"/>
                      </a:cubicBezTo>
                      <a:lnTo>
                        <a:pt x="2241" y="9371"/>
                      </a:lnTo>
                      <a:cubicBezTo>
                        <a:pt x="2149" y="9264"/>
                        <a:pt x="2119" y="9203"/>
                        <a:pt x="2012" y="9112"/>
                      </a:cubicBezTo>
                      <a:close/>
                      <a:moveTo>
                        <a:pt x="2591" y="9112"/>
                      </a:moveTo>
                      <a:cubicBezTo>
                        <a:pt x="2469" y="9218"/>
                        <a:pt x="2393" y="9279"/>
                        <a:pt x="2286" y="9371"/>
                      </a:cubicBezTo>
                      <a:lnTo>
                        <a:pt x="2149" y="10315"/>
                      </a:lnTo>
                      <a:cubicBezTo>
                        <a:pt x="2241" y="10422"/>
                        <a:pt x="2286" y="10483"/>
                        <a:pt x="2378" y="10574"/>
                      </a:cubicBezTo>
                      <a:lnTo>
                        <a:pt x="3277" y="10574"/>
                      </a:lnTo>
                      <a:cubicBezTo>
                        <a:pt x="3383" y="10468"/>
                        <a:pt x="3460" y="10407"/>
                        <a:pt x="3581" y="10315"/>
                      </a:cubicBezTo>
                      <a:lnTo>
                        <a:pt x="3703" y="9371"/>
                      </a:lnTo>
                      <a:cubicBezTo>
                        <a:pt x="3612" y="9264"/>
                        <a:pt x="3581" y="9203"/>
                        <a:pt x="3475" y="9112"/>
                      </a:cubicBezTo>
                      <a:close/>
                      <a:moveTo>
                        <a:pt x="4054" y="9112"/>
                      </a:moveTo>
                      <a:cubicBezTo>
                        <a:pt x="3947" y="9218"/>
                        <a:pt x="3856" y="9279"/>
                        <a:pt x="3749" y="9371"/>
                      </a:cubicBezTo>
                      <a:lnTo>
                        <a:pt x="3612" y="10315"/>
                      </a:lnTo>
                      <a:cubicBezTo>
                        <a:pt x="3719" y="10422"/>
                        <a:pt x="3749" y="10483"/>
                        <a:pt x="3840" y="10574"/>
                      </a:cubicBezTo>
                      <a:lnTo>
                        <a:pt x="4739" y="10574"/>
                      </a:lnTo>
                      <a:cubicBezTo>
                        <a:pt x="4846" y="10468"/>
                        <a:pt x="4922" y="10407"/>
                        <a:pt x="5044" y="10315"/>
                      </a:cubicBezTo>
                      <a:lnTo>
                        <a:pt x="5181" y="9371"/>
                      </a:lnTo>
                      <a:cubicBezTo>
                        <a:pt x="5075" y="9264"/>
                        <a:pt x="5044" y="9203"/>
                        <a:pt x="4953" y="9112"/>
                      </a:cubicBezTo>
                      <a:close/>
                      <a:moveTo>
                        <a:pt x="8472" y="9112"/>
                      </a:moveTo>
                      <a:cubicBezTo>
                        <a:pt x="8365" y="9218"/>
                        <a:pt x="8289" y="9279"/>
                        <a:pt x="8167" y="9371"/>
                      </a:cubicBezTo>
                      <a:lnTo>
                        <a:pt x="8030" y="10300"/>
                      </a:lnTo>
                      <a:cubicBezTo>
                        <a:pt x="8137" y="10422"/>
                        <a:pt x="8167" y="10483"/>
                        <a:pt x="8259" y="10574"/>
                      </a:cubicBezTo>
                      <a:lnTo>
                        <a:pt x="9158" y="10574"/>
                      </a:lnTo>
                      <a:cubicBezTo>
                        <a:pt x="9280" y="10452"/>
                        <a:pt x="9356" y="10407"/>
                        <a:pt x="9462" y="10300"/>
                      </a:cubicBezTo>
                      <a:lnTo>
                        <a:pt x="9600" y="9371"/>
                      </a:lnTo>
                      <a:cubicBezTo>
                        <a:pt x="9508" y="9264"/>
                        <a:pt x="9462" y="9203"/>
                        <a:pt x="9371" y="9112"/>
                      </a:cubicBezTo>
                      <a:close/>
                      <a:moveTo>
                        <a:pt x="5547" y="9127"/>
                      </a:moveTo>
                      <a:cubicBezTo>
                        <a:pt x="5425" y="9249"/>
                        <a:pt x="5349" y="9294"/>
                        <a:pt x="5242" y="9401"/>
                      </a:cubicBezTo>
                      <a:lnTo>
                        <a:pt x="5105" y="10330"/>
                      </a:lnTo>
                      <a:cubicBezTo>
                        <a:pt x="5196" y="10437"/>
                        <a:pt x="5242" y="10498"/>
                        <a:pt x="5334" y="10589"/>
                      </a:cubicBezTo>
                      <a:lnTo>
                        <a:pt x="6232" y="10589"/>
                      </a:lnTo>
                      <a:cubicBezTo>
                        <a:pt x="6339" y="10483"/>
                        <a:pt x="6415" y="10422"/>
                        <a:pt x="6537" y="10330"/>
                      </a:cubicBezTo>
                      <a:lnTo>
                        <a:pt x="6659" y="9401"/>
                      </a:lnTo>
                      <a:cubicBezTo>
                        <a:pt x="6568" y="9279"/>
                        <a:pt x="6537" y="9218"/>
                        <a:pt x="6431" y="9127"/>
                      </a:cubicBezTo>
                      <a:close/>
                      <a:moveTo>
                        <a:pt x="7009" y="9127"/>
                      </a:moveTo>
                      <a:cubicBezTo>
                        <a:pt x="6888" y="9249"/>
                        <a:pt x="6811" y="9294"/>
                        <a:pt x="6705" y="9401"/>
                      </a:cubicBezTo>
                      <a:lnTo>
                        <a:pt x="6568" y="10330"/>
                      </a:lnTo>
                      <a:cubicBezTo>
                        <a:pt x="6659" y="10437"/>
                        <a:pt x="6705" y="10498"/>
                        <a:pt x="6796" y="10589"/>
                      </a:cubicBezTo>
                      <a:lnTo>
                        <a:pt x="7695" y="10589"/>
                      </a:lnTo>
                      <a:cubicBezTo>
                        <a:pt x="7802" y="10483"/>
                        <a:pt x="7878" y="10422"/>
                        <a:pt x="8000" y="10330"/>
                      </a:cubicBezTo>
                      <a:lnTo>
                        <a:pt x="8137" y="9401"/>
                      </a:lnTo>
                      <a:cubicBezTo>
                        <a:pt x="8030" y="9279"/>
                        <a:pt x="8000" y="9218"/>
                        <a:pt x="7908" y="9127"/>
                      </a:cubicBezTo>
                      <a:close/>
                      <a:moveTo>
                        <a:pt x="900" y="10635"/>
                      </a:moveTo>
                      <a:cubicBezTo>
                        <a:pt x="778" y="10742"/>
                        <a:pt x="702" y="10803"/>
                        <a:pt x="595" y="10894"/>
                      </a:cubicBezTo>
                      <a:lnTo>
                        <a:pt x="458" y="11839"/>
                      </a:lnTo>
                      <a:cubicBezTo>
                        <a:pt x="549" y="11945"/>
                        <a:pt x="595" y="12006"/>
                        <a:pt x="687" y="12098"/>
                      </a:cubicBezTo>
                      <a:lnTo>
                        <a:pt x="1570" y="12098"/>
                      </a:lnTo>
                      <a:cubicBezTo>
                        <a:pt x="1692" y="11991"/>
                        <a:pt x="1768" y="11930"/>
                        <a:pt x="1875" y="11839"/>
                      </a:cubicBezTo>
                      <a:lnTo>
                        <a:pt x="2012" y="10894"/>
                      </a:lnTo>
                      <a:cubicBezTo>
                        <a:pt x="1921" y="10788"/>
                        <a:pt x="1875" y="10727"/>
                        <a:pt x="1784" y="10635"/>
                      </a:cubicBezTo>
                      <a:close/>
                      <a:moveTo>
                        <a:pt x="2363" y="10635"/>
                      </a:moveTo>
                      <a:cubicBezTo>
                        <a:pt x="2241" y="10742"/>
                        <a:pt x="2164" y="10803"/>
                        <a:pt x="2058" y="10894"/>
                      </a:cubicBezTo>
                      <a:lnTo>
                        <a:pt x="1921" y="11839"/>
                      </a:lnTo>
                      <a:cubicBezTo>
                        <a:pt x="2012" y="11945"/>
                        <a:pt x="2058" y="12006"/>
                        <a:pt x="2149" y="12098"/>
                      </a:cubicBezTo>
                      <a:lnTo>
                        <a:pt x="3048" y="12098"/>
                      </a:lnTo>
                      <a:cubicBezTo>
                        <a:pt x="3155" y="11991"/>
                        <a:pt x="3231" y="11930"/>
                        <a:pt x="3353" y="11839"/>
                      </a:cubicBezTo>
                      <a:lnTo>
                        <a:pt x="3475" y="10894"/>
                      </a:lnTo>
                      <a:cubicBezTo>
                        <a:pt x="3383" y="10788"/>
                        <a:pt x="3353" y="10727"/>
                        <a:pt x="3246" y="10635"/>
                      </a:cubicBezTo>
                      <a:close/>
                      <a:moveTo>
                        <a:pt x="3825" y="10635"/>
                      </a:moveTo>
                      <a:cubicBezTo>
                        <a:pt x="3703" y="10742"/>
                        <a:pt x="3627" y="10803"/>
                        <a:pt x="3520" y="10894"/>
                      </a:cubicBezTo>
                      <a:lnTo>
                        <a:pt x="3383" y="11839"/>
                      </a:lnTo>
                      <a:cubicBezTo>
                        <a:pt x="3475" y="11945"/>
                        <a:pt x="3520" y="12006"/>
                        <a:pt x="3612" y="12098"/>
                      </a:cubicBezTo>
                      <a:lnTo>
                        <a:pt x="4511" y="12098"/>
                      </a:lnTo>
                      <a:cubicBezTo>
                        <a:pt x="4617" y="11991"/>
                        <a:pt x="4694" y="11930"/>
                        <a:pt x="4816" y="11839"/>
                      </a:cubicBezTo>
                      <a:lnTo>
                        <a:pt x="4953" y="10894"/>
                      </a:lnTo>
                      <a:cubicBezTo>
                        <a:pt x="4846" y="10788"/>
                        <a:pt x="4816" y="10727"/>
                        <a:pt x="4724" y="10635"/>
                      </a:cubicBezTo>
                      <a:close/>
                      <a:moveTo>
                        <a:pt x="6781" y="10635"/>
                      </a:moveTo>
                      <a:cubicBezTo>
                        <a:pt x="6659" y="10742"/>
                        <a:pt x="6583" y="10803"/>
                        <a:pt x="6476" y="10894"/>
                      </a:cubicBezTo>
                      <a:lnTo>
                        <a:pt x="6339" y="11824"/>
                      </a:lnTo>
                      <a:cubicBezTo>
                        <a:pt x="6431" y="11945"/>
                        <a:pt x="6476" y="12006"/>
                        <a:pt x="6568" y="12098"/>
                      </a:cubicBezTo>
                      <a:lnTo>
                        <a:pt x="7467" y="12098"/>
                      </a:lnTo>
                      <a:cubicBezTo>
                        <a:pt x="7573" y="11976"/>
                        <a:pt x="7649" y="11930"/>
                        <a:pt x="7771" y="11824"/>
                      </a:cubicBezTo>
                      <a:lnTo>
                        <a:pt x="7908" y="10894"/>
                      </a:lnTo>
                      <a:cubicBezTo>
                        <a:pt x="7802" y="10788"/>
                        <a:pt x="7771" y="10727"/>
                        <a:pt x="7680" y="10635"/>
                      </a:cubicBezTo>
                      <a:close/>
                      <a:moveTo>
                        <a:pt x="8244" y="10635"/>
                      </a:moveTo>
                      <a:cubicBezTo>
                        <a:pt x="8137" y="10742"/>
                        <a:pt x="8061" y="10803"/>
                        <a:pt x="7939" y="10894"/>
                      </a:cubicBezTo>
                      <a:lnTo>
                        <a:pt x="7802" y="11824"/>
                      </a:lnTo>
                      <a:cubicBezTo>
                        <a:pt x="7908" y="11945"/>
                        <a:pt x="7939" y="12006"/>
                        <a:pt x="8030" y="12098"/>
                      </a:cubicBezTo>
                      <a:lnTo>
                        <a:pt x="8929" y="12098"/>
                      </a:lnTo>
                      <a:cubicBezTo>
                        <a:pt x="9036" y="11976"/>
                        <a:pt x="9127" y="11930"/>
                        <a:pt x="9234" y="11824"/>
                      </a:cubicBezTo>
                      <a:lnTo>
                        <a:pt x="9371" y="10894"/>
                      </a:lnTo>
                      <a:cubicBezTo>
                        <a:pt x="9264" y="10788"/>
                        <a:pt x="9234" y="10727"/>
                        <a:pt x="9143" y="10635"/>
                      </a:cubicBezTo>
                      <a:close/>
                      <a:moveTo>
                        <a:pt x="5288" y="10650"/>
                      </a:moveTo>
                      <a:cubicBezTo>
                        <a:pt x="5181" y="10772"/>
                        <a:pt x="5105" y="10818"/>
                        <a:pt x="4983" y="10925"/>
                      </a:cubicBezTo>
                      <a:lnTo>
                        <a:pt x="4861" y="11854"/>
                      </a:lnTo>
                      <a:cubicBezTo>
                        <a:pt x="4953" y="11961"/>
                        <a:pt x="4983" y="12022"/>
                        <a:pt x="5090" y="12113"/>
                      </a:cubicBezTo>
                      <a:lnTo>
                        <a:pt x="5973" y="12113"/>
                      </a:lnTo>
                      <a:cubicBezTo>
                        <a:pt x="6095" y="12006"/>
                        <a:pt x="6172" y="11945"/>
                        <a:pt x="6278" y="11854"/>
                      </a:cubicBezTo>
                      <a:lnTo>
                        <a:pt x="6415" y="10925"/>
                      </a:lnTo>
                      <a:cubicBezTo>
                        <a:pt x="6324" y="10803"/>
                        <a:pt x="6278" y="10742"/>
                        <a:pt x="6187" y="10650"/>
                      </a:cubicBezTo>
                      <a:close/>
                      <a:moveTo>
                        <a:pt x="671" y="12159"/>
                      </a:moveTo>
                      <a:cubicBezTo>
                        <a:pt x="549" y="12265"/>
                        <a:pt x="473" y="12326"/>
                        <a:pt x="367" y="12418"/>
                      </a:cubicBezTo>
                      <a:lnTo>
                        <a:pt x="229" y="13362"/>
                      </a:lnTo>
                      <a:cubicBezTo>
                        <a:pt x="321" y="13469"/>
                        <a:pt x="367" y="13530"/>
                        <a:pt x="458" y="13621"/>
                      </a:cubicBezTo>
                      <a:lnTo>
                        <a:pt x="1357" y="13621"/>
                      </a:lnTo>
                      <a:cubicBezTo>
                        <a:pt x="1464" y="13515"/>
                        <a:pt x="1540" y="13454"/>
                        <a:pt x="1662" y="13362"/>
                      </a:cubicBezTo>
                      <a:lnTo>
                        <a:pt x="1784" y="12418"/>
                      </a:lnTo>
                      <a:cubicBezTo>
                        <a:pt x="1692" y="12311"/>
                        <a:pt x="1662" y="12250"/>
                        <a:pt x="1555" y="12159"/>
                      </a:cubicBezTo>
                      <a:close/>
                      <a:moveTo>
                        <a:pt x="2134" y="12159"/>
                      </a:moveTo>
                      <a:cubicBezTo>
                        <a:pt x="2012" y="12265"/>
                        <a:pt x="1936" y="12326"/>
                        <a:pt x="1829" y="12418"/>
                      </a:cubicBezTo>
                      <a:lnTo>
                        <a:pt x="1692" y="13362"/>
                      </a:lnTo>
                      <a:cubicBezTo>
                        <a:pt x="1784" y="13469"/>
                        <a:pt x="1829" y="13530"/>
                        <a:pt x="1921" y="13621"/>
                      </a:cubicBezTo>
                      <a:lnTo>
                        <a:pt x="2820" y="13621"/>
                      </a:lnTo>
                      <a:cubicBezTo>
                        <a:pt x="2926" y="13515"/>
                        <a:pt x="3002" y="13454"/>
                        <a:pt x="3124" y="13362"/>
                      </a:cubicBezTo>
                      <a:lnTo>
                        <a:pt x="3246" y="12418"/>
                      </a:lnTo>
                      <a:cubicBezTo>
                        <a:pt x="3155" y="12311"/>
                        <a:pt x="3124" y="12250"/>
                        <a:pt x="3018" y="12159"/>
                      </a:cubicBezTo>
                      <a:close/>
                      <a:moveTo>
                        <a:pt x="3597" y="12159"/>
                      </a:moveTo>
                      <a:cubicBezTo>
                        <a:pt x="3490" y="12265"/>
                        <a:pt x="3414" y="12326"/>
                        <a:pt x="3292" y="12418"/>
                      </a:cubicBezTo>
                      <a:lnTo>
                        <a:pt x="3155" y="13362"/>
                      </a:lnTo>
                      <a:cubicBezTo>
                        <a:pt x="3261" y="13469"/>
                        <a:pt x="3292" y="13530"/>
                        <a:pt x="3383" y="13621"/>
                      </a:cubicBezTo>
                      <a:lnTo>
                        <a:pt x="4282" y="13621"/>
                      </a:lnTo>
                      <a:cubicBezTo>
                        <a:pt x="4404" y="13515"/>
                        <a:pt x="4480" y="13454"/>
                        <a:pt x="4587" y="13362"/>
                      </a:cubicBezTo>
                      <a:lnTo>
                        <a:pt x="4724" y="12418"/>
                      </a:lnTo>
                      <a:cubicBezTo>
                        <a:pt x="4617" y="12311"/>
                        <a:pt x="4587" y="12250"/>
                        <a:pt x="4496" y="12159"/>
                      </a:cubicBezTo>
                      <a:close/>
                      <a:moveTo>
                        <a:pt x="5059" y="12159"/>
                      </a:moveTo>
                      <a:cubicBezTo>
                        <a:pt x="4953" y="12265"/>
                        <a:pt x="4876" y="12326"/>
                        <a:pt x="4755" y="12418"/>
                      </a:cubicBezTo>
                      <a:lnTo>
                        <a:pt x="4633" y="13362"/>
                      </a:lnTo>
                      <a:cubicBezTo>
                        <a:pt x="4724" y="13469"/>
                        <a:pt x="4755" y="13530"/>
                        <a:pt x="4861" y="13621"/>
                      </a:cubicBezTo>
                      <a:lnTo>
                        <a:pt x="5745" y="13621"/>
                      </a:lnTo>
                      <a:cubicBezTo>
                        <a:pt x="5867" y="13515"/>
                        <a:pt x="5943" y="13454"/>
                        <a:pt x="6050" y="13362"/>
                      </a:cubicBezTo>
                      <a:lnTo>
                        <a:pt x="6187" y="12418"/>
                      </a:lnTo>
                      <a:cubicBezTo>
                        <a:pt x="6095" y="12311"/>
                        <a:pt x="6050" y="12250"/>
                        <a:pt x="5958" y="12159"/>
                      </a:cubicBezTo>
                      <a:close/>
                      <a:moveTo>
                        <a:pt x="8015" y="12159"/>
                      </a:moveTo>
                      <a:cubicBezTo>
                        <a:pt x="7908" y="12265"/>
                        <a:pt x="7832" y="12326"/>
                        <a:pt x="7710" y="12418"/>
                      </a:cubicBezTo>
                      <a:lnTo>
                        <a:pt x="7573" y="13347"/>
                      </a:lnTo>
                      <a:cubicBezTo>
                        <a:pt x="7680" y="13469"/>
                        <a:pt x="7710" y="13530"/>
                        <a:pt x="7802" y="13621"/>
                      </a:cubicBezTo>
                      <a:lnTo>
                        <a:pt x="8701" y="13621"/>
                      </a:lnTo>
                      <a:cubicBezTo>
                        <a:pt x="8823" y="13500"/>
                        <a:pt x="8899" y="13454"/>
                        <a:pt x="9005" y="13347"/>
                      </a:cubicBezTo>
                      <a:lnTo>
                        <a:pt x="9143" y="12418"/>
                      </a:lnTo>
                      <a:cubicBezTo>
                        <a:pt x="9036" y="12311"/>
                        <a:pt x="9005" y="12250"/>
                        <a:pt x="8914" y="12159"/>
                      </a:cubicBezTo>
                      <a:close/>
                      <a:moveTo>
                        <a:pt x="6552" y="12174"/>
                      </a:moveTo>
                      <a:cubicBezTo>
                        <a:pt x="6431" y="12296"/>
                        <a:pt x="6354" y="12342"/>
                        <a:pt x="6248" y="12448"/>
                      </a:cubicBezTo>
                      <a:lnTo>
                        <a:pt x="6111" y="13378"/>
                      </a:lnTo>
                      <a:cubicBezTo>
                        <a:pt x="6202" y="13484"/>
                        <a:pt x="6248" y="13545"/>
                        <a:pt x="6339" y="13637"/>
                      </a:cubicBezTo>
                      <a:lnTo>
                        <a:pt x="7238" y="13637"/>
                      </a:lnTo>
                      <a:cubicBezTo>
                        <a:pt x="7345" y="13530"/>
                        <a:pt x="7421" y="13469"/>
                        <a:pt x="7543" y="13378"/>
                      </a:cubicBezTo>
                      <a:lnTo>
                        <a:pt x="7680" y="12448"/>
                      </a:lnTo>
                      <a:cubicBezTo>
                        <a:pt x="7573" y="12326"/>
                        <a:pt x="7543" y="12265"/>
                        <a:pt x="7451" y="12174"/>
                      </a:cubicBezTo>
                      <a:close/>
                      <a:moveTo>
                        <a:pt x="443" y="13667"/>
                      </a:moveTo>
                      <a:cubicBezTo>
                        <a:pt x="321" y="13774"/>
                        <a:pt x="245" y="13835"/>
                        <a:pt x="138" y="13926"/>
                      </a:cubicBezTo>
                      <a:lnTo>
                        <a:pt x="1" y="14856"/>
                      </a:lnTo>
                      <a:cubicBezTo>
                        <a:pt x="92" y="14977"/>
                        <a:pt x="138" y="15023"/>
                        <a:pt x="229" y="15130"/>
                      </a:cubicBezTo>
                      <a:lnTo>
                        <a:pt x="1128" y="15130"/>
                      </a:lnTo>
                      <a:cubicBezTo>
                        <a:pt x="1235" y="15008"/>
                        <a:pt x="1311" y="14947"/>
                        <a:pt x="1433" y="14856"/>
                      </a:cubicBezTo>
                      <a:lnTo>
                        <a:pt x="1555" y="13926"/>
                      </a:lnTo>
                      <a:cubicBezTo>
                        <a:pt x="1479" y="13835"/>
                        <a:pt x="1433" y="13774"/>
                        <a:pt x="1326" y="13667"/>
                      </a:cubicBezTo>
                      <a:close/>
                      <a:moveTo>
                        <a:pt x="1921" y="13667"/>
                      </a:moveTo>
                      <a:cubicBezTo>
                        <a:pt x="1814" y="13774"/>
                        <a:pt x="1738" y="13835"/>
                        <a:pt x="1616" y="13926"/>
                      </a:cubicBezTo>
                      <a:lnTo>
                        <a:pt x="1479" y="14856"/>
                      </a:lnTo>
                      <a:cubicBezTo>
                        <a:pt x="1585" y="14977"/>
                        <a:pt x="1616" y="15023"/>
                        <a:pt x="1707" y="15130"/>
                      </a:cubicBezTo>
                      <a:lnTo>
                        <a:pt x="2606" y="15130"/>
                      </a:lnTo>
                      <a:cubicBezTo>
                        <a:pt x="2713" y="15008"/>
                        <a:pt x="2804" y="14947"/>
                        <a:pt x="2911" y="14856"/>
                      </a:cubicBezTo>
                      <a:lnTo>
                        <a:pt x="3048" y="13926"/>
                      </a:lnTo>
                      <a:cubicBezTo>
                        <a:pt x="2957" y="13835"/>
                        <a:pt x="2896" y="13774"/>
                        <a:pt x="2820" y="13667"/>
                      </a:cubicBezTo>
                      <a:close/>
                      <a:moveTo>
                        <a:pt x="3383" y="13667"/>
                      </a:moveTo>
                      <a:cubicBezTo>
                        <a:pt x="3277" y="13774"/>
                        <a:pt x="3201" y="13835"/>
                        <a:pt x="3079" y="13926"/>
                      </a:cubicBezTo>
                      <a:lnTo>
                        <a:pt x="2957" y="14856"/>
                      </a:lnTo>
                      <a:cubicBezTo>
                        <a:pt x="3048" y="14977"/>
                        <a:pt x="3079" y="15023"/>
                        <a:pt x="3185" y="15130"/>
                      </a:cubicBezTo>
                      <a:lnTo>
                        <a:pt x="4069" y="15130"/>
                      </a:lnTo>
                      <a:cubicBezTo>
                        <a:pt x="4191" y="15008"/>
                        <a:pt x="4267" y="14947"/>
                        <a:pt x="4374" y="14856"/>
                      </a:cubicBezTo>
                      <a:lnTo>
                        <a:pt x="4511" y="13926"/>
                      </a:lnTo>
                      <a:cubicBezTo>
                        <a:pt x="4419" y="13835"/>
                        <a:pt x="4358" y="13774"/>
                        <a:pt x="4282" y="13667"/>
                      </a:cubicBezTo>
                      <a:close/>
                      <a:moveTo>
                        <a:pt x="4861" y="13682"/>
                      </a:moveTo>
                      <a:cubicBezTo>
                        <a:pt x="4739" y="13789"/>
                        <a:pt x="4663" y="13850"/>
                        <a:pt x="4557" y="13941"/>
                      </a:cubicBezTo>
                      <a:lnTo>
                        <a:pt x="4419" y="14871"/>
                      </a:lnTo>
                      <a:cubicBezTo>
                        <a:pt x="4511" y="14993"/>
                        <a:pt x="4557" y="15054"/>
                        <a:pt x="4648" y="15145"/>
                      </a:cubicBezTo>
                      <a:lnTo>
                        <a:pt x="5547" y="15145"/>
                      </a:lnTo>
                      <a:cubicBezTo>
                        <a:pt x="5653" y="15023"/>
                        <a:pt x="5730" y="14977"/>
                        <a:pt x="5852" y="14871"/>
                      </a:cubicBezTo>
                      <a:lnTo>
                        <a:pt x="5973" y="13941"/>
                      </a:lnTo>
                      <a:cubicBezTo>
                        <a:pt x="5882" y="13835"/>
                        <a:pt x="5852" y="13774"/>
                        <a:pt x="5745" y="13682"/>
                      </a:cubicBezTo>
                      <a:close/>
                      <a:moveTo>
                        <a:pt x="6324" y="13682"/>
                      </a:moveTo>
                      <a:cubicBezTo>
                        <a:pt x="6202" y="13789"/>
                        <a:pt x="6126" y="13850"/>
                        <a:pt x="6019" y="13941"/>
                      </a:cubicBezTo>
                      <a:lnTo>
                        <a:pt x="5882" y="14871"/>
                      </a:lnTo>
                      <a:cubicBezTo>
                        <a:pt x="5973" y="14993"/>
                        <a:pt x="6019" y="15054"/>
                        <a:pt x="6111" y="15145"/>
                      </a:cubicBezTo>
                      <a:lnTo>
                        <a:pt x="7009" y="15145"/>
                      </a:lnTo>
                      <a:cubicBezTo>
                        <a:pt x="7116" y="15023"/>
                        <a:pt x="7192" y="14977"/>
                        <a:pt x="7314" y="14871"/>
                      </a:cubicBezTo>
                      <a:lnTo>
                        <a:pt x="7451" y="13941"/>
                      </a:lnTo>
                      <a:cubicBezTo>
                        <a:pt x="7375" y="13835"/>
                        <a:pt x="7314" y="13774"/>
                        <a:pt x="7223" y="13682"/>
                      </a:cubicBezTo>
                      <a:close/>
                      <a:moveTo>
                        <a:pt x="7787" y="13682"/>
                      </a:moveTo>
                      <a:cubicBezTo>
                        <a:pt x="7680" y="13789"/>
                        <a:pt x="7604" y="13850"/>
                        <a:pt x="7482" y="13941"/>
                      </a:cubicBezTo>
                      <a:lnTo>
                        <a:pt x="7345" y="14871"/>
                      </a:lnTo>
                      <a:cubicBezTo>
                        <a:pt x="7451" y="14993"/>
                        <a:pt x="7482" y="15054"/>
                        <a:pt x="7573" y="15145"/>
                      </a:cubicBezTo>
                      <a:lnTo>
                        <a:pt x="8472" y="15145"/>
                      </a:lnTo>
                      <a:cubicBezTo>
                        <a:pt x="8594" y="15023"/>
                        <a:pt x="8670" y="14977"/>
                        <a:pt x="8777" y="14871"/>
                      </a:cubicBezTo>
                      <a:lnTo>
                        <a:pt x="8914" y="13941"/>
                      </a:lnTo>
                      <a:cubicBezTo>
                        <a:pt x="8823" y="13835"/>
                        <a:pt x="8777" y="13774"/>
                        <a:pt x="8685" y="13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0" name="Google Shape;930;p40"/>
              <p:cNvGrpSpPr/>
              <p:nvPr/>
            </p:nvGrpSpPr>
            <p:grpSpPr>
              <a:xfrm>
                <a:off x="2289213" y="3555498"/>
                <a:ext cx="1701985" cy="1444613"/>
                <a:chOff x="2493313" y="3438873"/>
                <a:chExt cx="1701985" cy="1444613"/>
              </a:xfrm>
            </p:grpSpPr>
            <p:grpSp>
              <p:nvGrpSpPr>
                <p:cNvPr id="931" name="Google Shape;931;p40"/>
                <p:cNvGrpSpPr/>
                <p:nvPr/>
              </p:nvGrpSpPr>
              <p:grpSpPr>
                <a:xfrm>
                  <a:off x="2493313" y="3438873"/>
                  <a:ext cx="1701985" cy="1444613"/>
                  <a:chOff x="2493313" y="3438873"/>
                  <a:chExt cx="1701985" cy="1444613"/>
                </a:xfrm>
              </p:grpSpPr>
              <p:sp>
                <p:nvSpPr>
                  <p:cNvPr id="932" name="Google Shape;932;p40"/>
                  <p:cNvSpPr/>
                  <p:nvPr/>
                </p:nvSpPr>
                <p:spPr>
                  <a:xfrm flipH="1">
                    <a:off x="2493313" y="4000696"/>
                    <a:ext cx="1701985" cy="882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51" h="11230" extrusionOk="0">
                        <a:moveTo>
                          <a:pt x="18817" y="3764"/>
                        </a:moveTo>
                        <a:lnTo>
                          <a:pt x="18817" y="8502"/>
                        </a:lnTo>
                        <a:lnTo>
                          <a:pt x="2240" y="8502"/>
                        </a:lnTo>
                        <a:lnTo>
                          <a:pt x="2240" y="3764"/>
                        </a:lnTo>
                        <a:close/>
                        <a:moveTo>
                          <a:pt x="1357" y="0"/>
                        </a:moveTo>
                        <a:lnTo>
                          <a:pt x="1" y="1874"/>
                        </a:lnTo>
                        <a:lnTo>
                          <a:pt x="1" y="3764"/>
                        </a:lnTo>
                        <a:lnTo>
                          <a:pt x="899" y="3764"/>
                        </a:lnTo>
                        <a:lnTo>
                          <a:pt x="899" y="11229"/>
                        </a:lnTo>
                        <a:lnTo>
                          <a:pt x="2240" y="11229"/>
                        </a:lnTo>
                        <a:lnTo>
                          <a:pt x="2240" y="9264"/>
                        </a:lnTo>
                        <a:lnTo>
                          <a:pt x="18817" y="9264"/>
                        </a:lnTo>
                        <a:lnTo>
                          <a:pt x="18817" y="11229"/>
                        </a:lnTo>
                        <a:lnTo>
                          <a:pt x="20173" y="11229"/>
                        </a:lnTo>
                        <a:lnTo>
                          <a:pt x="20173" y="3764"/>
                        </a:lnTo>
                        <a:lnTo>
                          <a:pt x="21651" y="3764"/>
                        </a:lnTo>
                        <a:lnTo>
                          <a:pt x="21651" y="1874"/>
                        </a:lnTo>
                        <a:lnTo>
                          <a:pt x="20295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40"/>
                  <p:cNvSpPr/>
                  <p:nvPr/>
                </p:nvSpPr>
                <p:spPr>
                  <a:xfrm flipH="1">
                    <a:off x="2846586" y="3438873"/>
                    <a:ext cx="988206" cy="709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1" h="9025" extrusionOk="0">
                        <a:moveTo>
                          <a:pt x="6597" y="1"/>
                        </a:moveTo>
                        <a:cubicBezTo>
                          <a:pt x="6587" y="1"/>
                          <a:pt x="6577" y="1"/>
                          <a:pt x="6567" y="2"/>
                        </a:cubicBezTo>
                        <a:lnTo>
                          <a:pt x="427" y="474"/>
                        </a:lnTo>
                        <a:cubicBezTo>
                          <a:pt x="168" y="489"/>
                          <a:pt x="1" y="703"/>
                          <a:pt x="1" y="931"/>
                        </a:cubicBezTo>
                        <a:lnTo>
                          <a:pt x="61" y="7787"/>
                        </a:lnTo>
                        <a:cubicBezTo>
                          <a:pt x="61" y="7940"/>
                          <a:pt x="138" y="8077"/>
                          <a:pt x="244" y="8153"/>
                        </a:cubicBezTo>
                        <a:lnTo>
                          <a:pt x="244" y="8214"/>
                        </a:lnTo>
                        <a:cubicBezTo>
                          <a:pt x="244" y="8305"/>
                          <a:pt x="305" y="8382"/>
                          <a:pt x="412" y="8397"/>
                        </a:cubicBezTo>
                        <a:lnTo>
                          <a:pt x="6308" y="9006"/>
                        </a:lnTo>
                        <a:cubicBezTo>
                          <a:pt x="6390" y="9018"/>
                          <a:pt x="6469" y="9024"/>
                          <a:pt x="6547" y="9024"/>
                        </a:cubicBezTo>
                        <a:cubicBezTo>
                          <a:pt x="6761" y="9024"/>
                          <a:pt x="6965" y="8982"/>
                          <a:pt x="7177" y="8915"/>
                        </a:cubicBezTo>
                        <a:lnTo>
                          <a:pt x="12403" y="7102"/>
                        </a:lnTo>
                        <a:cubicBezTo>
                          <a:pt x="12570" y="7026"/>
                          <a:pt x="12540" y="6736"/>
                          <a:pt x="12342" y="6736"/>
                        </a:cubicBezTo>
                        <a:lnTo>
                          <a:pt x="6979" y="6248"/>
                        </a:lnTo>
                        <a:cubicBezTo>
                          <a:pt x="7040" y="6172"/>
                          <a:pt x="7100" y="6050"/>
                          <a:pt x="7100" y="5929"/>
                        </a:cubicBezTo>
                        <a:lnTo>
                          <a:pt x="7070" y="459"/>
                        </a:lnTo>
                        <a:cubicBezTo>
                          <a:pt x="7070" y="195"/>
                          <a:pt x="6858" y="1"/>
                          <a:pt x="659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40"/>
                  <p:cNvSpPr/>
                  <p:nvPr/>
                </p:nvSpPr>
                <p:spPr>
                  <a:xfrm flipH="1">
                    <a:off x="3290968" y="3460569"/>
                    <a:ext cx="515053" cy="596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2" h="7588" extrusionOk="0">
                        <a:moveTo>
                          <a:pt x="6338" y="0"/>
                        </a:moveTo>
                        <a:lnTo>
                          <a:pt x="15" y="533"/>
                        </a:lnTo>
                        <a:cubicBezTo>
                          <a:pt x="0" y="579"/>
                          <a:pt x="76" y="7588"/>
                          <a:pt x="76" y="7588"/>
                        </a:cubicBezTo>
                        <a:lnTo>
                          <a:pt x="6552" y="5698"/>
                        </a:lnTo>
                        <a:lnTo>
                          <a:pt x="63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40"/>
                  <p:cNvSpPr/>
                  <p:nvPr/>
                </p:nvSpPr>
                <p:spPr>
                  <a:xfrm flipH="1">
                    <a:off x="3298122" y="3476134"/>
                    <a:ext cx="493514" cy="566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8" h="7207" extrusionOk="0">
                        <a:moveTo>
                          <a:pt x="6003" y="0"/>
                        </a:moveTo>
                        <a:lnTo>
                          <a:pt x="0" y="503"/>
                        </a:lnTo>
                        <a:lnTo>
                          <a:pt x="61" y="7207"/>
                        </a:lnTo>
                        <a:lnTo>
                          <a:pt x="6277" y="5394"/>
                        </a:lnTo>
                        <a:lnTo>
                          <a:pt x="6003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6" name="Google Shape;936;p40"/>
                  <p:cNvSpPr/>
                  <p:nvPr/>
                </p:nvSpPr>
                <p:spPr>
                  <a:xfrm flipH="1">
                    <a:off x="3337662" y="3858177"/>
                    <a:ext cx="262400" cy="10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1281" extrusionOk="0">
                        <a:moveTo>
                          <a:pt x="3337" y="0"/>
                        </a:moveTo>
                        <a:lnTo>
                          <a:pt x="1" y="793"/>
                        </a:lnTo>
                        <a:lnTo>
                          <a:pt x="1" y="1280"/>
                        </a:lnTo>
                        <a:lnTo>
                          <a:pt x="3337" y="396"/>
                        </a:lnTo>
                        <a:lnTo>
                          <a:pt x="33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7" name="Google Shape;937;p40"/>
                  <p:cNvSpPr/>
                  <p:nvPr/>
                </p:nvSpPr>
                <p:spPr>
                  <a:xfrm flipH="1">
                    <a:off x="3324456" y="3576676"/>
                    <a:ext cx="443282" cy="32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9" h="4100" extrusionOk="0">
                        <a:moveTo>
                          <a:pt x="4480" y="1"/>
                        </a:moveTo>
                        <a:lnTo>
                          <a:pt x="3383" y="108"/>
                        </a:lnTo>
                        <a:lnTo>
                          <a:pt x="1113" y="336"/>
                        </a:lnTo>
                        <a:lnTo>
                          <a:pt x="229" y="412"/>
                        </a:lnTo>
                        <a:lnTo>
                          <a:pt x="62" y="336"/>
                        </a:lnTo>
                        <a:lnTo>
                          <a:pt x="1" y="443"/>
                        </a:lnTo>
                        <a:lnTo>
                          <a:pt x="123" y="717"/>
                        </a:lnTo>
                        <a:lnTo>
                          <a:pt x="1128" y="3505"/>
                        </a:lnTo>
                        <a:lnTo>
                          <a:pt x="1707" y="3444"/>
                        </a:lnTo>
                        <a:lnTo>
                          <a:pt x="1783" y="4099"/>
                        </a:lnTo>
                        <a:lnTo>
                          <a:pt x="2042" y="4069"/>
                        </a:lnTo>
                        <a:lnTo>
                          <a:pt x="1981" y="3429"/>
                        </a:lnTo>
                        <a:lnTo>
                          <a:pt x="2240" y="3383"/>
                        </a:lnTo>
                        <a:lnTo>
                          <a:pt x="4495" y="3185"/>
                        </a:lnTo>
                        <a:lnTo>
                          <a:pt x="4526" y="3185"/>
                        </a:lnTo>
                        <a:lnTo>
                          <a:pt x="4556" y="3612"/>
                        </a:lnTo>
                        <a:lnTo>
                          <a:pt x="4846" y="3597"/>
                        </a:lnTo>
                        <a:lnTo>
                          <a:pt x="4785" y="3140"/>
                        </a:lnTo>
                        <a:lnTo>
                          <a:pt x="5608" y="3063"/>
                        </a:lnTo>
                        <a:lnTo>
                          <a:pt x="5638" y="2972"/>
                        </a:lnTo>
                        <a:lnTo>
                          <a:pt x="5547" y="2926"/>
                        </a:lnTo>
                        <a:lnTo>
                          <a:pt x="44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40"/>
                  <p:cNvSpPr/>
                  <p:nvPr/>
                </p:nvSpPr>
                <p:spPr>
                  <a:xfrm flipH="1">
                    <a:off x="3324456" y="3570702"/>
                    <a:ext cx="438487" cy="27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78" h="3490" extrusionOk="0">
                        <a:moveTo>
                          <a:pt x="4465" y="1"/>
                        </a:moveTo>
                        <a:lnTo>
                          <a:pt x="1" y="412"/>
                        </a:lnTo>
                        <a:lnTo>
                          <a:pt x="92" y="717"/>
                        </a:lnTo>
                        <a:lnTo>
                          <a:pt x="1128" y="3490"/>
                        </a:lnTo>
                        <a:lnTo>
                          <a:pt x="5577" y="3048"/>
                        </a:lnTo>
                        <a:lnTo>
                          <a:pt x="446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40"/>
                  <p:cNvSpPr/>
                  <p:nvPr/>
                </p:nvSpPr>
                <p:spPr>
                  <a:xfrm flipH="1">
                    <a:off x="3324456" y="3570702"/>
                    <a:ext cx="194167" cy="242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3079" extrusionOk="0">
                        <a:moveTo>
                          <a:pt x="1357" y="1"/>
                        </a:moveTo>
                        <a:lnTo>
                          <a:pt x="1" y="107"/>
                        </a:lnTo>
                        <a:lnTo>
                          <a:pt x="2149" y="3078"/>
                        </a:lnTo>
                        <a:lnTo>
                          <a:pt x="2469" y="3048"/>
                        </a:lnTo>
                        <a:lnTo>
                          <a:pt x="135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40"/>
                  <p:cNvSpPr/>
                  <p:nvPr/>
                </p:nvSpPr>
                <p:spPr>
                  <a:xfrm flipH="1">
                    <a:off x="3344816" y="3576676"/>
                    <a:ext cx="385739" cy="256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" h="3262" extrusionOk="0">
                        <a:moveTo>
                          <a:pt x="2621" y="2149"/>
                        </a:move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560" y="2164"/>
                        </a:lnTo>
                        <a:lnTo>
                          <a:pt x="2624" y="2159"/>
                        </a:lnTo>
                        <a:lnTo>
                          <a:pt x="2621" y="2149"/>
                        </a:lnTo>
                        <a:close/>
                        <a:moveTo>
                          <a:pt x="1148" y="1276"/>
                        </a:moveTo>
                        <a:lnTo>
                          <a:pt x="1097" y="1281"/>
                        </a:lnTo>
                        <a:lnTo>
                          <a:pt x="1442" y="2214"/>
                        </a:lnTo>
                        <a:lnTo>
                          <a:pt x="1442" y="2214"/>
                        </a:lnTo>
                        <a:lnTo>
                          <a:pt x="1493" y="2210"/>
                        </a:lnTo>
                        <a:lnTo>
                          <a:pt x="1148" y="1276"/>
                        </a:lnTo>
                        <a:close/>
                        <a:moveTo>
                          <a:pt x="2527" y="2157"/>
                        </a:moveTo>
                        <a:lnTo>
                          <a:pt x="1554" y="2241"/>
                        </a:lnTo>
                        <a:lnTo>
                          <a:pt x="1561" y="2261"/>
                        </a:lnTo>
                        <a:lnTo>
                          <a:pt x="1561" y="2261"/>
                        </a:lnTo>
                        <a:lnTo>
                          <a:pt x="2529" y="2164"/>
                        </a:lnTo>
                        <a:lnTo>
                          <a:pt x="2527" y="2157"/>
                        </a:lnTo>
                        <a:close/>
                        <a:moveTo>
                          <a:pt x="1508" y="2241"/>
                        </a:move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63" y="2271"/>
                        </a:ln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508" y="2241"/>
                        </a:lnTo>
                        <a:close/>
                        <a:moveTo>
                          <a:pt x="1442" y="2214"/>
                        </a:moveTo>
                        <a:lnTo>
                          <a:pt x="411" y="2302"/>
                        </a:lnTo>
                        <a:lnTo>
                          <a:pt x="381" y="2317"/>
                        </a:lnTo>
                        <a:cubicBezTo>
                          <a:pt x="381" y="2347"/>
                          <a:pt x="381" y="2347"/>
                          <a:pt x="411" y="2347"/>
                        </a:cubicBez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42" y="2214"/>
                        </a:lnTo>
                        <a:close/>
                        <a:moveTo>
                          <a:pt x="2941" y="1"/>
                        </a:moveTo>
                        <a:cubicBezTo>
                          <a:pt x="2941" y="1"/>
                          <a:pt x="2925" y="16"/>
                          <a:pt x="2941" y="16"/>
                        </a:cubicBezTo>
                        <a:lnTo>
                          <a:pt x="3322" y="1022"/>
                        </a:lnTo>
                        <a:lnTo>
                          <a:pt x="2225" y="1128"/>
                        </a:lnTo>
                        <a:lnTo>
                          <a:pt x="1844" y="92"/>
                        </a:lnTo>
                        <a:cubicBezTo>
                          <a:pt x="1844" y="77"/>
                          <a:pt x="1813" y="77"/>
                          <a:pt x="1813" y="77"/>
                        </a:cubicBezTo>
                        <a:cubicBezTo>
                          <a:pt x="1813" y="77"/>
                          <a:pt x="1798" y="92"/>
                          <a:pt x="1813" y="92"/>
                        </a:cubicBezTo>
                        <a:lnTo>
                          <a:pt x="2194" y="1098"/>
                        </a:lnTo>
                        <a:lnTo>
                          <a:pt x="1128" y="1205"/>
                        </a:lnTo>
                        <a:lnTo>
                          <a:pt x="747" y="169"/>
                        </a:lnTo>
                        <a:cubicBezTo>
                          <a:pt x="747" y="153"/>
                          <a:pt x="731" y="153"/>
                          <a:pt x="731" y="153"/>
                        </a:cubicBezTo>
                        <a:cubicBezTo>
                          <a:pt x="731" y="153"/>
                          <a:pt x="716" y="169"/>
                          <a:pt x="731" y="169"/>
                        </a:cubicBezTo>
                        <a:lnTo>
                          <a:pt x="1112" y="1174"/>
                        </a:lnTo>
                        <a:lnTo>
                          <a:pt x="31" y="1281"/>
                        </a:lnTo>
                        <a:lnTo>
                          <a:pt x="0" y="1296"/>
                        </a:lnTo>
                        <a:cubicBezTo>
                          <a:pt x="0" y="1311"/>
                          <a:pt x="0" y="1311"/>
                          <a:pt x="31" y="1311"/>
                        </a:cubicBezTo>
                        <a:lnTo>
                          <a:pt x="1128" y="1220"/>
                        </a:lnTo>
                        <a:lnTo>
                          <a:pt x="1148" y="1276"/>
                        </a:lnTo>
                        <a:lnTo>
                          <a:pt x="1148" y="1276"/>
                        </a:lnTo>
                        <a:lnTo>
                          <a:pt x="2164" y="1174"/>
                        </a:lnTo>
                        <a:lnTo>
                          <a:pt x="2527" y="2157"/>
                        </a:lnTo>
                        <a:lnTo>
                          <a:pt x="2527" y="2157"/>
                        </a:ln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194" y="1174"/>
                        </a:lnTo>
                        <a:lnTo>
                          <a:pt x="3306" y="1083"/>
                        </a:lnTo>
                        <a:lnTo>
                          <a:pt x="3672" y="2073"/>
                        </a:lnTo>
                        <a:lnTo>
                          <a:pt x="2624" y="2159"/>
                        </a:lnTo>
                        <a:lnTo>
                          <a:pt x="2971" y="3140"/>
                        </a:lnTo>
                        <a:lnTo>
                          <a:pt x="3002" y="3155"/>
                        </a:lnTo>
                        <a:cubicBezTo>
                          <a:pt x="3017" y="3155"/>
                          <a:pt x="3017" y="3140"/>
                          <a:pt x="3017" y="3140"/>
                        </a:cubicBezTo>
                        <a:lnTo>
                          <a:pt x="2651" y="2164"/>
                        </a:lnTo>
                        <a:lnTo>
                          <a:pt x="3763" y="2073"/>
                        </a:lnTo>
                        <a:lnTo>
                          <a:pt x="4114" y="3063"/>
                        </a:lnTo>
                        <a:lnTo>
                          <a:pt x="4144" y="3079"/>
                        </a:lnTo>
                        <a:cubicBezTo>
                          <a:pt x="4159" y="3079"/>
                          <a:pt x="4159" y="3063"/>
                          <a:pt x="4159" y="3063"/>
                        </a:cubicBezTo>
                        <a:lnTo>
                          <a:pt x="3794" y="2088"/>
                        </a:lnTo>
                        <a:lnTo>
                          <a:pt x="4906" y="1997"/>
                        </a:lnTo>
                        <a:cubicBezTo>
                          <a:pt x="4830" y="1997"/>
                          <a:pt x="4830" y="1982"/>
                          <a:pt x="4815" y="1966"/>
                        </a:cubicBezTo>
                        <a:lnTo>
                          <a:pt x="3702" y="2073"/>
                        </a:lnTo>
                        <a:lnTo>
                          <a:pt x="3337" y="1083"/>
                        </a:lnTo>
                        <a:lnTo>
                          <a:pt x="4403" y="991"/>
                        </a:lnTo>
                        <a:lnTo>
                          <a:pt x="4434" y="976"/>
                        </a:lnTo>
                        <a:cubicBezTo>
                          <a:pt x="4434" y="946"/>
                          <a:pt x="4434" y="946"/>
                          <a:pt x="4403" y="946"/>
                        </a:cubicBezTo>
                        <a:lnTo>
                          <a:pt x="3337" y="1052"/>
                        </a:lnTo>
                        <a:lnTo>
                          <a:pt x="2956" y="16"/>
                        </a:lnTo>
                        <a:cubicBezTo>
                          <a:pt x="2956" y="1"/>
                          <a:pt x="2941" y="1"/>
                          <a:pt x="2941" y="1"/>
                        </a:cubicBezTo>
                        <a:close/>
                        <a:moveTo>
                          <a:pt x="1561" y="2261"/>
                        </a:move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874" y="3231"/>
                        </a:lnTo>
                        <a:lnTo>
                          <a:pt x="1889" y="3261"/>
                        </a:lnTo>
                        <a:cubicBezTo>
                          <a:pt x="1905" y="3261"/>
                          <a:pt x="1905" y="3231"/>
                          <a:pt x="1905" y="3231"/>
                        </a:cubicBezTo>
                        <a:lnTo>
                          <a:pt x="1561" y="226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41" name="Google Shape;941;p40"/>
                <p:cNvSpPr/>
                <p:nvPr/>
              </p:nvSpPr>
              <p:spPr>
                <a:xfrm flipH="1">
                  <a:off x="3623881" y="3927904"/>
                  <a:ext cx="110290" cy="5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757" extrusionOk="0">
                      <a:moveTo>
                        <a:pt x="1268" y="0"/>
                      </a:moveTo>
                      <a:cubicBezTo>
                        <a:pt x="1252" y="0"/>
                        <a:pt x="1236" y="4"/>
                        <a:pt x="1219" y="12"/>
                      </a:cubicBezTo>
                      <a:lnTo>
                        <a:pt x="137" y="271"/>
                      </a:lnTo>
                      <a:cubicBezTo>
                        <a:pt x="31" y="287"/>
                        <a:pt x="0" y="363"/>
                        <a:pt x="0" y="424"/>
                      </a:cubicBezTo>
                      <a:lnTo>
                        <a:pt x="0" y="591"/>
                      </a:lnTo>
                      <a:cubicBezTo>
                        <a:pt x="0" y="689"/>
                        <a:pt x="59" y="757"/>
                        <a:pt x="145" y="757"/>
                      </a:cubicBezTo>
                      <a:cubicBezTo>
                        <a:pt x="166" y="757"/>
                        <a:pt x="189" y="753"/>
                        <a:pt x="214" y="744"/>
                      </a:cubicBezTo>
                      <a:lnTo>
                        <a:pt x="1295" y="469"/>
                      </a:lnTo>
                      <a:cubicBezTo>
                        <a:pt x="1372" y="439"/>
                        <a:pt x="1402" y="393"/>
                        <a:pt x="1402" y="317"/>
                      </a:cubicBezTo>
                      <a:lnTo>
                        <a:pt x="1402" y="165"/>
                      </a:lnTo>
                      <a:cubicBezTo>
                        <a:pt x="1402" y="77"/>
                        <a:pt x="1341" y="0"/>
                        <a:pt x="1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2" name="Google Shape;942;p40"/>
              <p:cNvGrpSpPr/>
              <p:nvPr/>
            </p:nvGrpSpPr>
            <p:grpSpPr>
              <a:xfrm flipH="1">
                <a:off x="926441" y="2499783"/>
                <a:ext cx="2087683" cy="2500314"/>
                <a:chOff x="4818631" y="543445"/>
                <a:chExt cx="812644" cy="973264"/>
              </a:xfrm>
            </p:grpSpPr>
            <p:sp>
              <p:nvSpPr>
                <p:cNvPr id="943" name="Google Shape;943;p40"/>
                <p:cNvSpPr/>
                <p:nvPr/>
              </p:nvSpPr>
              <p:spPr>
                <a:xfrm>
                  <a:off x="5104404" y="772169"/>
                  <a:ext cx="526871" cy="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8" h="24318" extrusionOk="0">
                      <a:moveTo>
                        <a:pt x="15796" y="0"/>
                      </a:moveTo>
                      <a:cubicBezTo>
                        <a:pt x="15220" y="0"/>
                        <a:pt x="14693" y="385"/>
                        <a:pt x="14551" y="967"/>
                      </a:cubicBezTo>
                      <a:lnTo>
                        <a:pt x="11519" y="12866"/>
                      </a:lnTo>
                      <a:cubicBezTo>
                        <a:pt x="11397" y="12820"/>
                        <a:pt x="11275" y="12775"/>
                        <a:pt x="11123" y="12775"/>
                      </a:cubicBezTo>
                      <a:lnTo>
                        <a:pt x="1799" y="12775"/>
                      </a:lnTo>
                      <a:cubicBezTo>
                        <a:pt x="1463" y="12775"/>
                        <a:pt x="1174" y="12973"/>
                        <a:pt x="1022" y="13247"/>
                      </a:cubicBezTo>
                      <a:cubicBezTo>
                        <a:pt x="458" y="13293"/>
                        <a:pt x="1" y="13780"/>
                        <a:pt x="1" y="14359"/>
                      </a:cubicBezTo>
                      <a:cubicBezTo>
                        <a:pt x="1" y="14969"/>
                        <a:pt x="488" y="15487"/>
                        <a:pt x="1113" y="15487"/>
                      </a:cubicBezTo>
                      <a:lnTo>
                        <a:pt x="1189" y="15487"/>
                      </a:lnTo>
                      <a:cubicBezTo>
                        <a:pt x="1189" y="15974"/>
                        <a:pt x="1601" y="16370"/>
                        <a:pt x="2088" y="16370"/>
                      </a:cubicBezTo>
                      <a:lnTo>
                        <a:pt x="3475" y="16370"/>
                      </a:lnTo>
                      <a:lnTo>
                        <a:pt x="1433" y="23729"/>
                      </a:lnTo>
                      <a:cubicBezTo>
                        <a:pt x="1357" y="23973"/>
                        <a:pt x="1509" y="24217"/>
                        <a:pt x="1738" y="24293"/>
                      </a:cubicBezTo>
                      <a:cubicBezTo>
                        <a:pt x="1790" y="24308"/>
                        <a:pt x="1842" y="24316"/>
                        <a:pt x="1891" y="24316"/>
                      </a:cubicBezTo>
                      <a:cubicBezTo>
                        <a:pt x="2089" y="24316"/>
                        <a:pt x="2259" y="24201"/>
                        <a:pt x="2332" y="24019"/>
                      </a:cubicBezTo>
                      <a:lnTo>
                        <a:pt x="5044" y="16370"/>
                      </a:lnTo>
                      <a:lnTo>
                        <a:pt x="8701" y="16370"/>
                      </a:lnTo>
                      <a:lnTo>
                        <a:pt x="11397" y="24019"/>
                      </a:lnTo>
                      <a:cubicBezTo>
                        <a:pt x="11457" y="24210"/>
                        <a:pt x="11639" y="24317"/>
                        <a:pt x="11833" y="24317"/>
                      </a:cubicBezTo>
                      <a:cubicBezTo>
                        <a:pt x="11886" y="24317"/>
                        <a:pt x="11939" y="24309"/>
                        <a:pt x="11991" y="24293"/>
                      </a:cubicBezTo>
                      <a:cubicBezTo>
                        <a:pt x="12235" y="24217"/>
                        <a:pt x="12372" y="23973"/>
                        <a:pt x="12296" y="23729"/>
                      </a:cubicBezTo>
                      <a:lnTo>
                        <a:pt x="10255" y="16370"/>
                      </a:lnTo>
                      <a:lnTo>
                        <a:pt x="11382" y="16370"/>
                      </a:lnTo>
                      <a:cubicBezTo>
                        <a:pt x="11885" y="16370"/>
                        <a:pt x="12281" y="15974"/>
                        <a:pt x="12281" y="15487"/>
                      </a:cubicBezTo>
                      <a:lnTo>
                        <a:pt x="12616" y="15487"/>
                      </a:lnTo>
                      <a:cubicBezTo>
                        <a:pt x="13119" y="15487"/>
                        <a:pt x="13530" y="15152"/>
                        <a:pt x="13683" y="14694"/>
                      </a:cubicBezTo>
                      <a:cubicBezTo>
                        <a:pt x="13713" y="14649"/>
                        <a:pt x="13744" y="14573"/>
                        <a:pt x="13744" y="14512"/>
                      </a:cubicBezTo>
                      <a:lnTo>
                        <a:pt x="17019" y="1622"/>
                      </a:lnTo>
                      <a:cubicBezTo>
                        <a:pt x="17217" y="906"/>
                        <a:pt x="16791" y="205"/>
                        <a:pt x="16105" y="38"/>
                      </a:cubicBezTo>
                      <a:cubicBezTo>
                        <a:pt x="16002" y="12"/>
                        <a:pt x="15898" y="0"/>
                        <a:pt x="157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40"/>
                <p:cNvSpPr/>
                <p:nvPr/>
              </p:nvSpPr>
              <p:spPr>
                <a:xfrm>
                  <a:off x="5189258" y="738949"/>
                  <a:ext cx="297952" cy="36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7" h="11979" extrusionOk="0">
                      <a:moveTo>
                        <a:pt x="6589" y="1"/>
                      </a:moveTo>
                      <a:cubicBezTo>
                        <a:pt x="6049" y="1"/>
                        <a:pt x="5443" y="94"/>
                        <a:pt x="4785" y="339"/>
                      </a:cubicBezTo>
                      <a:cubicBezTo>
                        <a:pt x="4739" y="354"/>
                        <a:pt x="4693" y="384"/>
                        <a:pt x="4648" y="400"/>
                      </a:cubicBezTo>
                      <a:cubicBezTo>
                        <a:pt x="4053" y="643"/>
                        <a:pt x="3444" y="1009"/>
                        <a:pt x="2819" y="1557"/>
                      </a:cubicBezTo>
                      <a:cubicBezTo>
                        <a:pt x="1509" y="2594"/>
                        <a:pt x="1" y="5580"/>
                        <a:pt x="1" y="5580"/>
                      </a:cubicBezTo>
                      <a:lnTo>
                        <a:pt x="1006" y="8414"/>
                      </a:lnTo>
                      <a:cubicBezTo>
                        <a:pt x="1006" y="8414"/>
                        <a:pt x="1601" y="7774"/>
                        <a:pt x="2362" y="6951"/>
                      </a:cubicBezTo>
                      <a:lnTo>
                        <a:pt x="2362" y="6951"/>
                      </a:lnTo>
                      <a:cubicBezTo>
                        <a:pt x="2256" y="8657"/>
                        <a:pt x="2210" y="9495"/>
                        <a:pt x="2210" y="9495"/>
                      </a:cubicBezTo>
                      <a:lnTo>
                        <a:pt x="9737" y="11979"/>
                      </a:lnTo>
                      <a:lnTo>
                        <a:pt x="9538" y="3751"/>
                      </a:lnTo>
                      <a:cubicBezTo>
                        <a:pt x="9538" y="3751"/>
                        <a:pt x="9493" y="1649"/>
                        <a:pt x="8883" y="659"/>
                      </a:cubicBezTo>
                      <a:cubicBezTo>
                        <a:pt x="8838" y="582"/>
                        <a:pt x="8381" y="308"/>
                        <a:pt x="7664" y="125"/>
                      </a:cubicBezTo>
                      <a:cubicBezTo>
                        <a:pt x="7603" y="110"/>
                        <a:pt x="7543" y="110"/>
                        <a:pt x="7512" y="95"/>
                      </a:cubicBezTo>
                      <a:cubicBezTo>
                        <a:pt x="7232" y="37"/>
                        <a:pt x="6923" y="1"/>
                        <a:pt x="65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40"/>
                <p:cNvSpPr/>
                <p:nvPr/>
              </p:nvSpPr>
              <p:spPr>
                <a:xfrm>
                  <a:off x="5102537" y="1384762"/>
                  <a:ext cx="175797" cy="131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" h="4312" extrusionOk="0">
                      <a:moveTo>
                        <a:pt x="5120" y="0"/>
                      </a:moveTo>
                      <a:lnTo>
                        <a:pt x="2088" y="152"/>
                      </a:lnTo>
                      <a:lnTo>
                        <a:pt x="2530" y="1524"/>
                      </a:lnTo>
                      <a:cubicBezTo>
                        <a:pt x="2012" y="1539"/>
                        <a:pt x="900" y="2027"/>
                        <a:pt x="458" y="3154"/>
                      </a:cubicBezTo>
                      <a:cubicBezTo>
                        <a:pt x="1" y="4312"/>
                        <a:pt x="1585" y="4312"/>
                        <a:pt x="1585" y="4312"/>
                      </a:cubicBezTo>
                      <a:lnTo>
                        <a:pt x="5013" y="4281"/>
                      </a:lnTo>
                      <a:cubicBezTo>
                        <a:pt x="5410" y="4266"/>
                        <a:pt x="5730" y="4007"/>
                        <a:pt x="5745" y="3672"/>
                      </a:cubicBezTo>
                      <a:lnTo>
                        <a:pt x="512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40"/>
                <p:cNvSpPr/>
                <p:nvPr/>
              </p:nvSpPr>
              <p:spPr>
                <a:xfrm>
                  <a:off x="5092745" y="1067929"/>
                  <a:ext cx="368822" cy="33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0873" extrusionOk="0">
                      <a:moveTo>
                        <a:pt x="9763" y="1"/>
                      </a:moveTo>
                      <a:cubicBezTo>
                        <a:pt x="7531" y="1"/>
                        <a:pt x="2621" y="240"/>
                        <a:pt x="763" y="2249"/>
                      </a:cubicBezTo>
                      <a:lnTo>
                        <a:pt x="808" y="2294"/>
                      </a:lnTo>
                      <a:cubicBezTo>
                        <a:pt x="275" y="2599"/>
                        <a:pt x="1" y="3148"/>
                        <a:pt x="321" y="4123"/>
                      </a:cubicBezTo>
                      <a:cubicBezTo>
                        <a:pt x="336" y="4168"/>
                        <a:pt x="2530" y="10872"/>
                        <a:pt x="2530" y="10872"/>
                      </a:cubicBezTo>
                      <a:lnTo>
                        <a:pt x="5501" y="10628"/>
                      </a:lnTo>
                      <a:lnTo>
                        <a:pt x="4602" y="4443"/>
                      </a:lnTo>
                      <a:lnTo>
                        <a:pt x="4602" y="4443"/>
                      </a:lnTo>
                      <a:cubicBezTo>
                        <a:pt x="5608" y="4473"/>
                        <a:pt x="7710" y="4580"/>
                        <a:pt x="10438" y="4656"/>
                      </a:cubicBezTo>
                      <a:cubicBezTo>
                        <a:pt x="10447" y="4656"/>
                        <a:pt x="10456" y="4656"/>
                        <a:pt x="10465" y="4656"/>
                      </a:cubicBezTo>
                      <a:cubicBezTo>
                        <a:pt x="11322" y="4656"/>
                        <a:pt x="12052" y="3961"/>
                        <a:pt x="12022" y="3087"/>
                      </a:cubicBezTo>
                      <a:cubicBezTo>
                        <a:pt x="12037" y="1091"/>
                        <a:pt x="10895" y="24"/>
                        <a:pt x="10895" y="24"/>
                      </a:cubicBezTo>
                      <a:cubicBezTo>
                        <a:pt x="10895" y="24"/>
                        <a:pt x="10459" y="1"/>
                        <a:pt x="97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40"/>
                <p:cNvSpPr/>
                <p:nvPr/>
              </p:nvSpPr>
              <p:spPr>
                <a:xfrm>
                  <a:off x="4818631" y="1147489"/>
                  <a:ext cx="184181" cy="13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4410" extrusionOk="0">
                      <a:moveTo>
                        <a:pt x="1511" y="1"/>
                      </a:moveTo>
                      <a:cubicBezTo>
                        <a:pt x="1409" y="1"/>
                        <a:pt x="1306" y="10"/>
                        <a:pt x="1204" y="30"/>
                      </a:cubicBezTo>
                      <a:cubicBezTo>
                        <a:pt x="0" y="289"/>
                        <a:pt x="472" y="1157"/>
                        <a:pt x="472" y="1157"/>
                      </a:cubicBezTo>
                      <a:lnTo>
                        <a:pt x="2423" y="4113"/>
                      </a:lnTo>
                      <a:cubicBezTo>
                        <a:pt x="2534" y="4305"/>
                        <a:pt x="2739" y="4410"/>
                        <a:pt x="2949" y="4410"/>
                      </a:cubicBezTo>
                      <a:cubicBezTo>
                        <a:pt x="3055" y="4410"/>
                        <a:pt x="3163" y="4383"/>
                        <a:pt x="3261" y="4326"/>
                      </a:cubicBezTo>
                      <a:lnTo>
                        <a:pt x="6018" y="2650"/>
                      </a:lnTo>
                      <a:lnTo>
                        <a:pt x="4723" y="212"/>
                      </a:lnTo>
                      <a:lnTo>
                        <a:pt x="3718" y="1020"/>
                      </a:lnTo>
                      <a:cubicBezTo>
                        <a:pt x="3718" y="1020"/>
                        <a:pt x="2610" y="1"/>
                        <a:pt x="15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40"/>
                <p:cNvSpPr/>
                <p:nvPr/>
              </p:nvSpPr>
              <p:spPr>
                <a:xfrm>
                  <a:off x="4932371" y="990083"/>
                  <a:ext cx="607532" cy="255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4" h="8343" extrusionOk="0">
                      <a:moveTo>
                        <a:pt x="10264" y="1"/>
                      </a:moveTo>
                      <a:cubicBezTo>
                        <a:pt x="8841" y="1"/>
                        <a:pt x="7782" y="327"/>
                        <a:pt x="6720" y="786"/>
                      </a:cubicBezTo>
                      <a:cubicBezTo>
                        <a:pt x="6156" y="1014"/>
                        <a:pt x="1" y="6118"/>
                        <a:pt x="1" y="6118"/>
                      </a:cubicBezTo>
                      <a:lnTo>
                        <a:pt x="1479" y="8343"/>
                      </a:lnTo>
                      <a:lnTo>
                        <a:pt x="7680" y="4534"/>
                      </a:lnTo>
                      <a:cubicBezTo>
                        <a:pt x="7893" y="4394"/>
                        <a:pt x="8146" y="4323"/>
                        <a:pt x="8401" y="4323"/>
                      </a:cubicBezTo>
                      <a:cubicBezTo>
                        <a:pt x="8565" y="4323"/>
                        <a:pt x="8729" y="4352"/>
                        <a:pt x="8883" y="4412"/>
                      </a:cubicBezTo>
                      <a:cubicBezTo>
                        <a:pt x="10343" y="4962"/>
                        <a:pt x="13662" y="7184"/>
                        <a:pt x="15663" y="7184"/>
                      </a:cubicBezTo>
                      <a:cubicBezTo>
                        <a:pt x="16210" y="7184"/>
                        <a:pt x="16658" y="7018"/>
                        <a:pt x="16943" y="6606"/>
                      </a:cubicBezTo>
                      <a:cubicBezTo>
                        <a:pt x="16958" y="6590"/>
                        <a:pt x="19853" y="2553"/>
                        <a:pt x="16715" y="1426"/>
                      </a:cubicBezTo>
                      <a:cubicBezTo>
                        <a:pt x="13810" y="391"/>
                        <a:pt x="11820" y="1"/>
                        <a:pt x="102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40"/>
                <p:cNvSpPr/>
                <p:nvPr/>
              </p:nvSpPr>
              <p:spPr>
                <a:xfrm>
                  <a:off x="5016307" y="772180"/>
                  <a:ext cx="228949" cy="226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07" extrusionOk="0">
                      <a:moveTo>
                        <a:pt x="875" y="0"/>
                      </a:moveTo>
                      <a:cubicBezTo>
                        <a:pt x="702" y="0"/>
                        <a:pt x="621" y="86"/>
                        <a:pt x="671" y="258"/>
                      </a:cubicBezTo>
                      <a:cubicBezTo>
                        <a:pt x="570" y="220"/>
                        <a:pt x="485" y="202"/>
                        <a:pt x="415" y="202"/>
                      </a:cubicBezTo>
                      <a:cubicBezTo>
                        <a:pt x="180" y="202"/>
                        <a:pt x="132" y="406"/>
                        <a:pt x="320" y="700"/>
                      </a:cubicBezTo>
                      <a:cubicBezTo>
                        <a:pt x="0" y="913"/>
                        <a:pt x="838" y="1370"/>
                        <a:pt x="838" y="1370"/>
                      </a:cubicBezTo>
                      <a:cubicBezTo>
                        <a:pt x="838" y="1370"/>
                        <a:pt x="790" y="1360"/>
                        <a:pt x="728" y="1360"/>
                      </a:cubicBezTo>
                      <a:cubicBezTo>
                        <a:pt x="642" y="1360"/>
                        <a:pt x="532" y="1380"/>
                        <a:pt x="488" y="1477"/>
                      </a:cubicBezTo>
                      <a:cubicBezTo>
                        <a:pt x="396" y="1660"/>
                        <a:pt x="762" y="1843"/>
                        <a:pt x="1935" y="2376"/>
                      </a:cubicBezTo>
                      <a:cubicBezTo>
                        <a:pt x="2301" y="2544"/>
                        <a:pt x="2575" y="2604"/>
                        <a:pt x="2804" y="2604"/>
                      </a:cubicBezTo>
                      <a:cubicBezTo>
                        <a:pt x="3459" y="3077"/>
                        <a:pt x="4480" y="5286"/>
                        <a:pt x="4982" y="6490"/>
                      </a:cubicBezTo>
                      <a:cubicBezTo>
                        <a:pt x="5216" y="7048"/>
                        <a:pt x="5759" y="7407"/>
                        <a:pt x="6339" y="7407"/>
                      </a:cubicBezTo>
                      <a:cubicBezTo>
                        <a:pt x="6440" y="7407"/>
                        <a:pt x="6541" y="7396"/>
                        <a:pt x="6643" y="7373"/>
                      </a:cubicBezTo>
                      <a:cubicBezTo>
                        <a:pt x="7115" y="7328"/>
                        <a:pt x="7481" y="6962"/>
                        <a:pt x="7100" y="6017"/>
                      </a:cubicBezTo>
                      <a:lnTo>
                        <a:pt x="3672" y="1325"/>
                      </a:lnTo>
                      <a:cubicBezTo>
                        <a:pt x="3596" y="1142"/>
                        <a:pt x="3367" y="1005"/>
                        <a:pt x="3032" y="776"/>
                      </a:cubicBezTo>
                      <a:cubicBezTo>
                        <a:pt x="2603" y="502"/>
                        <a:pt x="2387" y="365"/>
                        <a:pt x="2270" y="365"/>
                      </a:cubicBezTo>
                      <a:cubicBezTo>
                        <a:pt x="2192" y="365"/>
                        <a:pt x="2158" y="426"/>
                        <a:pt x="2133" y="548"/>
                      </a:cubicBezTo>
                      <a:cubicBezTo>
                        <a:pt x="1589" y="185"/>
                        <a:pt x="1131" y="0"/>
                        <a:pt x="875" y="0"/>
                      </a:cubicBez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40"/>
                <p:cNvSpPr/>
                <p:nvPr/>
              </p:nvSpPr>
              <p:spPr>
                <a:xfrm>
                  <a:off x="5186871" y="1006331"/>
                  <a:ext cx="307346" cy="99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4" h="3240" extrusionOk="0">
                      <a:moveTo>
                        <a:pt x="8803" y="0"/>
                      </a:moveTo>
                      <a:cubicBezTo>
                        <a:pt x="7775" y="0"/>
                        <a:pt x="4815" y="723"/>
                        <a:pt x="3431" y="1093"/>
                      </a:cubicBezTo>
                      <a:cubicBezTo>
                        <a:pt x="3382" y="1079"/>
                        <a:pt x="3329" y="1071"/>
                        <a:pt x="3274" y="1071"/>
                      </a:cubicBezTo>
                      <a:cubicBezTo>
                        <a:pt x="3088" y="1071"/>
                        <a:pt x="2866" y="1156"/>
                        <a:pt x="2608" y="1367"/>
                      </a:cubicBezTo>
                      <a:cubicBezTo>
                        <a:pt x="2608" y="1367"/>
                        <a:pt x="1420" y="2494"/>
                        <a:pt x="582" y="2784"/>
                      </a:cubicBezTo>
                      <a:cubicBezTo>
                        <a:pt x="0" y="2969"/>
                        <a:pt x="198" y="3131"/>
                        <a:pt x="569" y="3131"/>
                      </a:cubicBezTo>
                      <a:cubicBezTo>
                        <a:pt x="626" y="3131"/>
                        <a:pt x="686" y="3127"/>
                        <a:pt x="749" y="3119"/>
                      </a:cubicBezTo>
                      <a:cubicBezTo>
                        <a:pt x="765" y="3192"/>
                        <a:pt x="913" y="3240"/>
                        <a:pt x="1107" y="3240"/>
                      </a:cubicBezTo>
                      <a:cubicBezTo>
                        <a:pt x="1275" y="3240"/>
                        <a:pt x="1479" y="3204"/>
                        <a:pt x="1663" y="3119"/>
                      </a:cubicBezTo>
                      <a:cubicBezTo>
                        <a:pt x="2257" y="2875"/>
                        <a:pt x="3111" y="2388"/>
                        <a:pt x="3431" y="2266"/>
                      </a:cubicBezTo>
                      <a:cubicBezTo>
                        <a:pt x="3476" y="2250"/>
                        <a:pt x="3522" y="2235"/>
                        <a:pt x="3583" y="2205"/>
                      </a:cubicBezTo>
                      <a:lnTo>
                        <a:pt x="4284" y="2250"/>
                      </a:lnTo>
                      <a:cubicBezTo>
                        <a:pt x="4284" y="2250"/>
                        <a:pt x="5202" y="2329"/>
                        <a:pt x="6286" y="2329"/>
                      </a:cubicBezTo>
                      <a:cubicBezTo>
                        <a:pt x="7782" y="2329"/>
                        <a:pt x="9595" y="2180"/>
                        <a:pt x="9754" y="1473"/>
                      </a:cubicBezTo>
                      <a:cubicBezTo>
                        <a:pt x="10043" y="255"/>
                        <a:pt x="9129" y="57"/>
                        <a:pt x="9129" y="57"/>
                      </a:cubicBezTo>
                      <a:cubicBezTo>
                        <a:pt x="9076" y="18"/>
                        <a:pt x="8963" y="0"/>
                        <a:pt x="8803" y="0"/>
                      </a:cubicBezTo>
                      <a:close/>
                    </a:path>
                  </a:pathLst>
                </a:custGeom>
                <a:solidFill>
                  <a:srgbClr val="5628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40"/>
                <p:cNvSpPr/>
                <p:nvPr/>
              </p:nvSpPr>
              <p:spPr>
                <a:xfrm>
                  <a:off x="5391616" y="756176"/>
                  <a:ext cx="193423" cy="31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10150" extrusionOk="0">
                      <a:moveTo>
                        <a:pt x="1879" y="0"/>
                      </a:moveTo>
                      <a:cubicBezTo>
                        <a:pt x="1386" y="0"/>
                        <a:pt x="1097" y="536"/>
                        <a:pt x="701" y="1208"/>
                      </a:cubicBezTo>
                      <a:cubicBezTo>
                        <a:pt x="0" y="2411"/>
                        <a:pt x="2956" y="6723"/>
                        <a:pt x="2956" y="6723"/>
                      </a:cubicBezTo>
                      <a:cubicBezTo>
                        <a:pt x="2956" y="6723"/>
                        <a:pt x="3337" y="7668"/>
                        <a:pt x="1691" y="8216"/>
                      </a:cubicBezTo>
                      <a:cubicBezTo>
                        <a:pt x="1691" y="8216"/>
                        <a:pt x="2621" y="8902"/>
                        <a:pt x="2545" y="10136"/>
                      </a:cubicBezTo>
                      <a:cubicBezTo>
                        <a:pt x="2676" y="10145"/>
                        <a:pt x="2806" y="10150"/>
                        <a:pt x="2933" y="10150"/>
                      </a:cubicBezTo>
                      <a:cubicBezTo>
                        <a:pt x="4911" y="10150"/>
                        <a:pt x="6321" y="9053"/>
                        <a:pt x="6049" y="7378"/>
                      </a:cubicBezTo>
                      <a:cubicBezTo>
                        <a:pt x="6049" y="7378"/>
                        <a:pt x="4479" y="2137"/>
                        <a:pt x="3520" y="1132"/>
                      </a:cubicBezTo>
                      <a:cubicBezTo>
                        <a:pt x="2758" y="317"/>
                        <a:pt x="2258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40"/>
                <p:cNvSpPr/>
                <p:nvPr/>
              </p:nvSpPr>
              <p:spPr>
                <a:xfrm>
                  <a:off x="5328671" y="659205"/>
                  <a:ext cx="90484" cy="15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5029" extrusionOk="0">
                      <a:moveTo>
                        <a:pt x="1282" y="0"/>
                      </a:moveTo>
                      <a:cubicBezTo>
                        <a:pt x="1216" y="0"/>
                        <a:pt x="1150" y="6"/>
                        <a:pt x="1082" y="19"/>
                      </a:cubicBezTo>
                      <a:cubicBezTo>
                        <a:pt x="442" y="111"/>
                        <a:pt x="0" y="720"/>
                        <a:pt x="92" y="1360"/>
                      </a:cubicBezTo>
                      <a:lnTo>
                        <a:pt x="518" y="4026"/>
                      </a:lnTo>
                      <a:cubicBezTo>
                        <a:pt x="601" y="4622"/>
                        <a:pt x="1113" y="5029"/>
                        <a:pt x="1686" y="5029"/>
                      </a:cubicBezTo>
                      <a:cubicBezTo>
                        <a:pt x="1743" y="5029"/>
                        <a:pt x="1801" y="5025"/>
                        <a:pt x="1859" y="5017"/>
                      </a:cubicBezTo>
                      <a:cubicBezTo>
                        <a:pt x="2514" y="4925"/>
                        <a:pt x="2956" y="4316"/>
                        <a:pt x="2849" y="3676"/>
                      </a:cubicBezTo>
                      <a:lnTo>
                        <a:pt x="2438" y="1010"/>
                      </a:lnTo>
                      <a:cubicBezTo>
                        <a:pt x="2392" y="674"/>
                        <a:pt x="2209" y="415"/>
                        <a:pt x="1966" y="217"/>
                      </a:cubicBezTo>
                      <a:cubicBezTo>
                        <a:pt x="1761" y="85"/>
                        <a:pt x="1529" y="0"/>
                        <a:pt x="128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40"/>
                <p:cNvSpPr/>
                <p:nvPr/>
              </p:nvSpPr>
              <p:spPr>
                <a:xfrm>
                  <a:off x="5335189" y="713398"/>
                  <a:ext cx="44309" cy="5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844" extrusionOk="0">
                      <a:moveTo>
                        <a:pt x="1448" y="0"/>
                      </a:moveTo>
                      <a:lnTo>
                        <a:pt x="1" y="397"/>
                      </a:lnTo>
                      <a:lnTo>
                        <a:pt x="229" y="1844"/>
                      </a:lnTo>
                      <a:lnTo>
                        <a:pt x="1448" y="0"/>
                      </a:ln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40"/>
                <p:cNvSpPr/>
                <p:nvPr/>
              </p:nvSpPr>
              <p:spPr>
                <a:xfrm>
                  <a:off x="5292288" y="612448"/>
                  <a:ext cx="108202" cy="12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4144" extrusionOk="0">
                      <a:moveTo>
                        <a:pt x="1722" y="0"/>
                      </a:moveTo>
                      <a:cubicBezTo>
                        <a:pt x="1318" y="0"/>
                        <a:pt x="932" y="186"/>
                        <a:pt x="686" y="633"/>
                      </a:cubicBezTo>
                      <a:cubicBezTo>
                        <a:pt x="534" y="1045"/>
                        <a:pt x="412" y="1486"/>
                        <a:pt x="306" y="1928"/>
                      </a:cubicBezTo>
                      <a:cubicBezTo>
                        <a:pt x="153" y="2507"/>
                        <a:pt x="1" y="3299"/>
                        <a:pt x="488" y="3726"/>
                      </a:cubicBezTo>
                      <a:cubicBezTo>
                        <a:pt x="762" y="3989"/>
                        <a:pt x="1210" y="4143"/>
                        <a:pt x="1616" y="4143"/>
                      </a:cubicBezTo>
                      <a:cubicBezTo>
                        <a:pt x="1798" y="4143"/>
                        <a:pt x="1972" y="4112"/>
                        <a:pt x="2119" y="4046"/>
                      </a:cubicBezTo>
                      <a:cubicBezTo>
                        <a:pt x="3124" y="3619"/>
                        <a:pt x="3536" y="2340"/>
                        <a:pt x="3353" y="1349"/>
                      </a:cubicBezTo>
                      <a:cubicBezTo>
                        <a:pt x="3226" y="596"/>
                        <a:pt x="2446" y="0"/>
                        <a:pt x="172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40"/>
                <p:cNvSpPr/>
                <p:nvPr/>
              </p:nvSpPr>
              <p:spPr>
                <a:xfrm>
                  <a:off x="5255017" y="568996"/>
                  <a:ext cx="174389" cy="12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4156" extrusionOk="0">
                      <a:moveTo>
                        <a:pt x="2546" y="1"/>
                      </a:moveTo>
                      <a:cubicBezTo>
                        <a:pt x="2153" y="1"/>
                        <a:pt x="1717" y="272"/>
                        <a:pt x="1447" y="834"/>
                      </a:cubicBezTo>
                      <a:cubicBezTo>
                        <a:pt x="945" y="2023"/>
                        <a:pt x="0" y="1246"/>
                        <a:pt x="975" y="2023"/>
                      </a:cubicBezTo>
                      <a:cubicBezTo>
                        <a:pt x="1092" y="2114"/>
                        <a:pt x="1232" y="2148"/>
                        <a:pt x="1371" y="2148"/>
                      </a:cubicBezTo>
                      <a:cubicBezTo>
                        <a:pt x="1649" y="2148"/>
                        <a:pt x="1920" y="2013"/>
                        <a:pt x="1981" y="1931"/>
                      </a:cubicBezTo>
                      <a:cubicBezTo>
                        <a:pt x="2108" y="1790"/>
                        <a:pt x="2281" y="1744"/>
                        <a:pt x="2464" y="1744"/>
                      </a:cubicBezTo>
                      <a:cubicBezTo>
                        <a:pt x="2677" y="1744"/>
                        <a:pt x="2905" y="1806"/>
                        <a:pt x="3093" y="1855"/>
                      </a:cubicBezTo>
                      <a:cubicBezTo>
                        <a:pt x="3321" y="1916"/>
                        <a:pt x="3657" y="2068"/>
                        <a:pt x="3779" y="2282"/>
                      </a:cubicBezTo>
                      <a:cubicBezTo>
                        <a:pt x="3885" y="2449"/>
                        <a:pt x="3702" y="2784"/>
                        <a:pt x="3885" y="2891"/>
                      </a:cubicBezTo>
                      <a:cubicBezTo>
                        <a:pt x="3913" y="2906"/>
                        <a:pt x="3945" y="2913"/>
                        <a:pt x="3979" y="2913"/>
                      </a:cubicBezTo>
                      <a:cubicBezTo>
                        <a:pt x="4140" y="2913"/>
                        <a:pt x="4353" y="2769"/>
                        <a:pt x="4493" y="2769"/>
                      </a:cubicBezTo>
                      <a:cubicBezTo>
                        <a:pt x="4499" y="2769"/>
                        <a:pt x="4504" y="2769"/>
                        <a:pt x="4510" y="2769"/>
                      </a:cubicBezTo>
                      <a:cubicBezTo>
                        <a:pt x="4784" y="2784"/>
                        <a:pt x="4662" y="3013"/>
                        <a:pt x="4632" y="3211"/>
                      </a:cubicBezTo>
                      <a:cubicBezTo>
                        <a:pt x="4586" y="3363"/>
                        <a:pt x="4495" y="3501"/>
                        <a:pt x="4510" y="3653"/>
                      </a:cubicBezTo>
                      <a:cubicBezTo>
                        <a:pt x="4540" y="3729"/>
                        <a:pt x="4723" y="3805"/>
                        <a:pt x="4860" y="4156"/>
                      </a:cubicBezTo>
                      <a:cubicBezTo>
                        <a:pt x="4936" y="4156"/>
                        <a:pt x="5043" y="3805"/>
                        <a:pt x="5074" y="3744"/>
                      </a:cubicBezTo>
                      <a:cubicBezTo>
                        <a:pt x="5272" y="3348"/>
                        <a:pt x="5698" y="2632"/>
                        <a:pt x="5622" y="2175"/>
                      </a:cubicBezTo>
                      <a:cubicBezTo>
                        <a:pt x="5576" y="1947"/>
                        <a:pt x="5378" y="1931"/>
                        <a:pt x="5378" y="1642"/>
                      </a:cubicBezTo>
                      <a:cubicBezTo>
                        <a:pt x="5378" y="1368"/>
                        <a:pt x="5576" y="1017"/>
                        <a:pt x="5348" y="773"/>
                      </a:cubicBezTo>
                      <a:cubicBezTo>
                        <a:pt x="5278" y="704"/>
                        <a:pt x="5196" y="634"/>
                        <a:pt x="5113" y="634"/>
                      </a:cubicBezTo>
                      <a:cubicBezTo>
                        <a:pt x="5105" y="634"/>
                        <a:pt x="5097" y="635"/>
                        <a:pt x="5089" y="636"/>
                      </a:cubicBezTo>
                      <a:cubicBezTo>
                        <a:pt x="5049" y="647"/>
                        <a:pt x="5010" y="652"/>
                        <a:pt x="4973" y="652"/>
                      </a:cubicBezTo>
                      <a:cubicBezTo>
                        <a:pt x="4616" y="652"/>
                        <a:pt x="4385" y="192"/>
                        <a:pt x="4036" y="192"/>
                      </a:cubicBezTo>
                      <a:cubicBezTo>
                        <a:pt x="4021" y="192"/>
                        <a:pt x="4007" y="193"/>
                        <a:pt x="3992" y="194"/>
                      </a:cubicBezTo>
                      <a:cubicBezTo>
                        <a:pt x="3777" y="227"/>
                        <a:pt x="3608" y="240"/>
                        <a:pt x="3474" y="240"/>
                      </a:cubicBezTo>
                      <a:cubicBezTo>
                        <a:pt x="3114" y="240"/>
                        <a:pt x="3007" y="147"/>
                        <a:pt x="2941" y="103"/>
                      </a:cubicBezTo>
                      <a:cubicBezTo>
                        <a:pt x="2821" y="35"/>
                        <a:pt x="2686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40"/>
                <p:cNvSpPr/>
                <p:nvPr/>
              </p:nvSpPr>
              <p:spPr>
                <a:xfrm>
                  <a:off x="5325856" y="690203"/>
                  <a:ext cx="22430" cy="1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412" extrusionOk="0">
                      <a:moveTo>
                        <a:pt x="536" y="0"/>
                      </a:moveTo>
                      <a:cubicBezTo>
                        <a:pt x="511" y="0"/>
                        <a:pt x="488" y="4"/>
                        <a:pt x="473" y="12"/>
                      </a:cubicBezTo>
                      <a:cubicBezTo>
                        <a:pt x="412" y="42"/>
                        <a:pt x="336" y="73"/>
                        <a:pt x="275" y="88"/>
                      </a:cubicBezTo>
                      <a:cubicBezTo>
                        <a:pt x="199" y="103"/>
                        <a:pt x="123" y="119"/>
                        <a:pt x="77" y="119"/>
                      </a:cubicBezTo>
                      <a:cubicBezTo>
                        <a:pt x="31" y="119"/>
                        <a:pt x="1" y="179"/>
                        <a:pt x="31" y="240"/>
                      </a:cubicBezTo>
                      <a:cubicBezTo>
                        <a:pt x="77" y="323"/>
                        <a:pt x="173" y="412"/>
                        <a:pt x="319" y="412"/>
                      </a:cubicBezTo>
                      <a:cubicBezTo>
                        <a:pt x="415" y="412"/>
                        <a:pt x="532" y="374"/>
                        <a:pt x="671" y="271"/>
                      </a:cubicBezTo>
                      <a:cubicBezTo>
                        <a:pt x="732" y="195"/>
                        <a:pt x="732" y="73"/>
                        <a:pt x="610" y="12"/>
                      </a:cubicBezTo>
                      <a:cubicBezTo>
                        <a:pt x="587" y="4"/>
                        <a:pt x="561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40"/>
                <p:cNvSpPr/>
                <p:nvPr/>
              </p:nvSpPr>
              <p:spPr>
                <a:xfrm>
                  <a:off x="5379008" y="650270"/>
                  <a:ext cx="37577" cy="3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1074" extrusionOk="0">
                      <a:moveTo>
                        <a:pt x="664" y="0"/>
                      </a:moveTo>
                      <a:cubicBezTo>
                        <a:pt x="487" y="0"/>
                        <a:pt x="297" y="103"/>
                        <a:pt x="184" y="342"/>
                      </a:cubicBezTo>
                      <a:cubicBezTo>
                        <a:pt x="1" y="766"/>
                        <a:pt x="268" y="1074"/>
                        <a:pt x="567" y="1074"/>
                      </a:cubicBezTo>
                      <a:cubicBezTo>
                        <a:pt x="740" y="1074"/>
                        <a:pt x="925" y="969"/>
                        <a:pt x="1037" y="723"/>
                      </a:cubicBezTo>
                      <a:cubicBezTo>
                        <a:pt x="1228" y="293"/>
                        <a:pt x="963" y="0"/>
                        <a:pt x="66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8" name="Google Shape;958;p40"/>
                <p:cNvGrpSpPr/>
                <p:nvPr/>
              </p:nvGrpSpPr>
              <p:grpSpPr>
                <a:xfrm>
                  <a:off x="5309761" y="653269"/>
                  <a:ext cx="97736" cy="34976"/>
                  <a:chOff x="5309761" y="653269"/>
                  <a:chExt cx="97736" cy="34976"/>
                </a:xfrm>
              </p:grpSpPr>
              <p:sp>
                <p:nvSpPr>
                  <p:cNvPr id="959" name="Google Shape;959;p40"/>
                  <p:cNvSpPr/>
                  <p:nvPr/>
                </p:nvSpPr>
                <p:spPr>
                  <a:xfrm>
                    <a:off x="5309761" y="655961"/>
                    <a:ext cx="7528" cy="7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9" extrusionOk="0">
                        <a:moveTo>
                          <a:pt x="137" y="1"/>
                        </a:moveTo>
                        <a:cubicBezTo>
                          <a:pt x="72" y="1"/>
                          <a:pt x="0" y="53"/>
                          <a:pt x="9" y="141"/>
                        </a:cubicBezTo>
                        <a:cubicBezTo>
                          <a:pt x="15" y="200"/>
                          <a:pt x="62" y="228"/>
                          <a:pt x="112" y="228"/>
                        </a:cubicBezTo>
                        <a:cubicBezTo>
                          <a:pt x="177" y="228"/>
                          <a:pt x="246" y="181"/>
                          <a:pt x="237" y="95"/>
                        </a:cubicBezTo>
                        <a:cubicBezTo>
                          <a:pt x="231" y="30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0" name="Google Shape;960;p40"/>
                  <p:cNvSpPr/>
                  <p:nvPr/>
                </p:nvSpPr>
                <p:spPr>
                  <a:xfrm>
                    <a:off x="5340055" y="656726"/>
                    <a:ext cx="7528" cy="6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5" extrusionOk="0">
                        <a:moveTo>
                          <a:pt x="129" y="0"/>
                        </a:moveTo>
                        <a:cubicBezTo>
                          <a:pt x="66" y="0"/>
                          <a:pt x="1" y="47"/>
                          <a:pt x="9" y="131"/>
                        </a:cubicBezTo>
                        <a:cubicBezTo>
                          <a:pt x="16" y="194"/>
                          <a:pt x="68" y="225"/>
                          <a:pt x="121" y="225"/>
                        </a:cubicBezTo>
                        <a:cubicBezTo>
                          <a:pt x="183" y="225"/>
                          <a:pt x="246" y="182"/>
                          <a:pt x="238" y="100"/>
                        </a:cubicBezTo>
                        <a:cubicBezTo>
                          <a:pt x="231" y="32"/>
                          <a:pt x="181" y="0"/>
                          <a:pt x="1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40"/>
                  <p:cNvSpPr/>
                  <p:nvPr/>
                </p:nvSpPr>
                <p:spPr>
                  <a:xfrm>
                    <a:off x="5394400" y="653269"/>
                    <a:ext cx="13097" cy="21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701" extrusionOk="0">
                        <a:moveTo>
                          <a:pt x="92" y="0"/>
                        </a:moveTo>
                        <a:cubicBezTo>
                          <a:pt x="92" y="0"/>
                          <a:pt x="77" y="0"/>
                          <a:pt x="77" y="15"/>
                        </a:cubicBezTo>
                        <a:cubicBezTo>
                          <a:pt x="77" y="15"/>
                          <a:pt x="77" y="30"/>
                          <a:pt x="92" y="30"/>
                        </a:cubicBezTo>
                        <a:cubicBezTo>
                          <a:pt x="92" y="30"/>
                          <a:pt x="260" y="76"/>
                          <a:pt x="336" y="229"/>
                        </a:cubicBezTo>
                        <a:cubicBezTo>
                          <a:pt x="366" y="289"/>
                          <a:pt x="366" y="335"/>
                          <a:pt x="336" y="396"/>
                        </a:cubicBezTo>
                        <a:cubicBezTo>
                          <a:pt x="305" y="457"/>
                          <a:pt x="244" y="488"/>
                          <a:pt x="199" y="518"/>
                        </a:cubicBezTo>
                        <a:cubicBezTo>
                          <a:pt x="122" y="533"/>
                          <a:pt x="16" y="609"/>
                          <a:pt x="1" y="686"/>
                        </a:cubicBezTo>
                        <a:cubicBezTo>
                          <a:pt x="1" y="686"/>
                          <a:pt x="1" y="701"/>
                          <a:pt x="16" y="701"/>
                        </a:cubicBezTo>
                        <a:cubicBezTo>
                          <a:pt x="61" y="625"/>
                          <a:pt x="122" y="564"/>
                          <a:pt x="214" y="548"/>
                        </a:cubicBezTo>
                        <a:cubicBezTo>
                          <a:pt x="290" y="533"/>
                          <a:pt x="336" y="488"/>
                          <a:pt x="381" y="411"/>
                        </a:cubicBezTo>
                        <a:cubicBezTo>
                          <a:pt x="427" y="335"/>
                          <a:pt x="427" y="259"/>
                          <a:pt x="381" y="213"/>
                        </a:cubicBezTo>
                        <a:cubicBezTo>
                          <a:pt x="290" y="30"/>
                          <a:pt x="92" y="0"/>
                          <a:pt x="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2" name="Google Shape;962;p40"/>
                  <p:cNvSpPr/>
                  <p:nvPr/>
                </p:nvSpPr>
                <p:spPr>
                  <a:xfrm>
                    <a:off x="5310954" y="658838"/>
                    <a:ext cx="14015" cy="29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961" extrusionOk="0">
                        <a:moveTo>
                          <a:pt x="442" y="1"/>
                        </a:moveTo>
                        <a:cubicBezTo>
                          <a:pt x="427" y="1"/>
                          <a:pt x="412" y="1"/>
                          <a:pt x="412" y="31"/>
                        </a:cubicBezTo>
                        <a:lnTo>
                          <a:pt x="275" y="504"/>
                        </a:lnTo>
                        <a:cubicBezTo>
                          <a:pt x="153" y="519"/>
                          <a:pt x="0" y="580"/>
                          <a:pt x="0" y="747"/>
                        </a:cubicBezTo>
                        <a:cubicBezTo>
                          <a:pt x="0" y="915"/>
                          <a:pt x="259" y="961"/>
                          <a:pt x="351" y="961"/>
                        </a:cubicBezTo>
                        <a:lnTo>
                          <a:pt x="412" y="961"/>
                        </a:lnTo>
                        <a:cubicBezTo>
                          <a:pt x="412" y="961"/>
                          <a:pt x="427" y="961"/>
                          <a:pt x="427" y="945"/>
                        </a:cubicBezTo>
                        <a:cubicBezTo>
                          <a:pt x="427" y="945"/>
                          <a:pt x="427" y="915"/>
                          <a:pt x="412" y="915"/>
                        </a:cubicBezTo>
                        <a:cubicBezTo>
                          <a:pt x="412" y="915"/>
                          <a:pt x="76" y="915"/>
                          <a:pt x="76" y="747"/>
                        </a:cubicBezTo>
                        <a:cubicBezTo>
                          <a:pt x="76" y="580"/>
                          <a:pt x="290" y="565"/>
                          <a:pt x="305" y="565"/>
                        </a:cubicBezTo>
                        <a:cubicBezTo>
                          <a:pt x="305" y="565"/>
                          <a:pt x="336" y="565"/>
                          <a:pt x="336" y="534"/>
                        </a:cubicBezTo>
                        <a:lnTo>
                          <a:pt x="457" y="47"/>
                        </a:lnTo>
                        <a:cubicBezTo>
                          <a:pt x="457" y="31"/>
                          <a:pt x="457" y="1"/>
                          <a:pt x="4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63" name="Google Shape;963;p40"/>
                <p:cNvSpPr/>
                <p:nvPr/>
              </p:nvSpPr>
              <p:spPr>
                <a:xfrm>
                  <a:off x="5330997" y="745099"/>
                  <a:ext cx="115178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4" h="2942" extrusionOk="0">
                      <a:moveTo>
                        <a:pt x="3002" y="0"/>
                      </a:moveTo>
                      <a:cubicBezTo>
                        <a:pt x="2350" y="771"/>
                        <a:pt x="1750" y="1007"/>
                        <a:pt x="1262" y="1007"/>
                      </a:cubicBezTo>
                      <a:cubicBezTo>
                        <a:pt x="495" y="1007"/>
                        <a:pt x="1" y="427"/>
                        <a:pt x="0" y="427"/>
                      </a:cubicBezTo>
                      <a:lnTo>
                        <a:pt x="0" y="427"/>
                      </a:lnTo>
                      <a:cubicBezTo>
                        <a:pt x="0" y="427"/>
                        <a:pt x="88" y="2941"/>
                        <a:pt x="1454" y="2941"/>
                      </a:cubicBezTo>
                      <a:cubicBezTo>
                        <a:pt x="1600" y="2941"/>
                        <a:pt x="1760" y="2913"/>
                        <a:pt x="1935" y="2850"/>
                      </a:cubicBezTo>
                      <a:cubicBezTo>
                        <a:pt x="3764" y="2194"/>
                        <a:pt x="3185" y="183"/>
                        <a:pt x="3185" y="183"/>
                      </a:cubicBezTo>
                      <a:lnTo>
                        <a:pt x="30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4" name="Google Shape;964;p40"/>
                <p:cNvGrpSpPr/>
                <p:nvPr/>
              </p:nvGrpSpPr>
              <p:grpSpPr>
                <a:xfrm>
                  <a:off x="5328671" y="740907"/>
                  <a:ext cx="158569" cy="264445"/>
                  <a:chOff x="5328671" y="740907"/>
                  <a:chExt cx="158569" cy="264445"/>
                </a:xfrm>
              </p:grpSpPr>
              <p:sp>
                <p:nvSpPr>
                  <p:cNvPr id="965" name="Google Shape;965;p40"/>
                  <p:cNvSpPr/>
                  <p:nvPr/>
                </p:nvSpPr>
                <p:spPr>
                  <a:xfrm>
                    <a:off x="5436934" y="979556"/>
                    <a:ext cx="47277" cy="25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843" extrusionOk="0">
                        <a:moveTo>
                          <a:pt x="1445" y="1"/>
                        </a:moveTo>
                        <a:cubicBezTo>
                          <a:pt x="1440" y="1"/>
                          <a:pt x="1435" y="1"/>
                          <a:pt x="1429" y="2"/>
                        </a:cubicBezTo>
                        <a:cubicBezTo>
                          <a:pt x="1170" y="78"/>
                          <a:pt x="896" y="185"/>
                          <a:pt x="667" y="322"/>
                        </a:cubicBezTo>
                        <a:cubicBezTo>
                          <a:pt x="561" y="383"/>
                          <a:pt x="424" y="459"/>
                          <a:pt x="332" y="535"/>
                        </a:cubicBezTo>
                        <a:lnTo>
                          <a:pt x="149" y="642"/>
                        </a:lnTo>
                        <a:cubicBezTo>
                          <a:pt x="134" y="673"/>
                          <a:pt x="104" y="688"/>
                          <a:pt x="73" y="703"/>
                        </a:cubicBezTo>
                        <a:lnTo>
                          <a:pt x="43" y="749"/>
                        </a:lnTo>
                        <a:cubicBezTo>
                          <a:pt x="27" y="764"/>
                          <a:pt x="43" y="779"/>
                          <a:pt x="27" y="779"/>
                        </a:cubicBezTo>
                        <a:cubicBezTo>
                          <a:pt x="0" y="793"/>
                          <a:pt x="22" y="843"/>
                          <a:pt x="48" y="843"/>
                        </a:cubicBezTo>
                        <a:cubicBezTo>
                          <a:pt x="51" y="843"/>
                          <a:pt x="55" y="842"/>
                          <a:pt x="58" y="840"/>
                        </a:cubicBezTo>
                        <a:cubicBezTo>
                          <a:pt x="73" y="825"/>
                          <a:pt x="119" y="825"/>
                          <a:pt x="149" y="825"/>
                        </a:cubicBezTo>
                        <a:cubicBezTo>
                          <a:pt x="195" y="794"/>
                          <a:pt x="210" y="779"/>
                          <a:pt x="226" y="764"/>
                        </a:cubicBezTo>
                        <a:cubicBezTo>
                          <a:pt x="287" y="718"/>
                          <a:pt x="347" y="688"/>
                          <a:pt x="378" y="642"/>
                        </a:cubicBezTo>
                        <a:cubicBezTo>
                          <a:pt x="500" y="566"/>
                          <a:pt x="606" y="520"/>
                          <a:pt x="728" y="444"/>
                        </a:cubicBezTo>
                        <a:cubicBezTo>
                          <a:pt x="957" y="322"/>
                          <a:pt x="1201" y="231"/>
                          <a:pt x="1444" y="139"/>
                        </a:cubicBezTo>
                        <a:cubicBezTo>
                          <a:pt x="1545" y="111"/>
                          <a:pt x="1524" y="1"/>
                          <a:pt x="144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66" name="Google Shape;966;p40"/>
                  <p:cNvGrpSpPr/>
                  <p:nvPr/>
                </p:nvGrpSpPr>
                <p:grpSpPr>
                  <a:xfrm>
                    <a:off x="5328671" y="740907"/>
                    <a:ext cx="158569" cy="239812"/>
                    <a:chOff x="5328671" y="740907"/>
                    <a:chExt cx="158569" cy="239812"/>
                  </a:xfrm>
                </p:grpSpPr>
                <p:sp>
                  <p:nvSpPr>
                    <p:cNvPr id="967" name="Google Shape;967;p40"/>
                    <p:cNvSpPr/>
                    <p:nvPr/>
                  </p:nvSpPr>
                  <p:spPr>
                    <a:xfrm>
                      <a:off x="5437760" y="900823"/>
                      <a:ext cx="49480" cy="79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" h="2611" extrusionOk="0">
                          <a:moveTo>
                            <a:pt x="31" y="0"/>
                          </a:moveTo>
                          <a:cubicBezTo>
                            <a:pt x="0" y="122"/>
                            <a:pt x="77" y="244"/>
                            <a:pt x="122" y="351"/>
                          </a:cubicBezTo>
                          <a:cubicBezTo>
                            <a:pt x="183" y="457"/>
                            <a:pt x="229" y="579"/>
                            <a:pt x="275" y="686"/>
                          </a:cubicBezTo>
                          <a:cubicBezTo>
                            <a:pt x="397" y="914"/>
                            <a:pt x="503" y="1128"/>
                            <a:pt x="625" y="1356"/>
                          </a:cubicBezTo>
                          <a:cubicBezTo>
                            <a:pt x="869" y="1798"/>
                            <a:pt x="1158" y="2194"/>
                            <a:pt x="1463" y="2590"/>
                          </a:cubicBezTo>
                          <a:cubicBezTo>
                            <a:pt x="1477" y="2604"/>
                            <a:pt x="1493" y="2610"/>
                            <a:pt x="1510" y="2610"/>
                          </a:cubicBezTo>
                          <a:cubicBezTo>
                            <a:pt x="1564" y="2610"/>
                            <a:pt x="1617" y="2542"/>
                            <a:pt x="1570" y="2484"/>
                          </a:cubicBezTo>
                          <a:cubicBezTo>
                            <a:pt x="1265" y="2103"/>
                            <a:pt x="991" y="1691"/>
                            <a:pt x="732" y="1265"/>
                          </a:cubicBezTo>
                          <a:cubicBezTo>
                            <a:pt x="625" y="1052"/>
                            <a:pt x="488" y="838"/>
                            <a:pt x="397" y="610"/>
                          </a:cubicBezTo>
                          <a:cubicBezTo>
                            <a:pt x="336" y="503"/>
                            <a:pt x="275" y="381"/>
                            <a:pt x="244" y="290"/>
                          </a:cubicBezTo>
                          <a:cubicBezTo>
                            <a:pt x="199" y="198"/>
                            <a:pt x="168" y="46"/>
                            <a:pt x="4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8" name="Google Shape;968;p40"/>
                    <p:cNvSpPr/>
                    <p:nvPr/>
                  </p:nvSpPr>
                  <p:spPr>
                    <a:xfrm>
                      <a:off x="5328671" y="740907"/>
                      <a:ext cx="95135" cy="346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9" h="1133" extrusionOk="0">
                          <a:moveTo>
                            <a:pt x="2956" y="0"/>
                          </a:moveTo>
                          <a:cubicBezTo>
                            <a:pt x="2849" y="381"/>
                            <a:pt x="2545" y="686"/>
                            <a:pt x="2194" y="838"/>
                          </a:cubicBezTo>
                          <a:cubicBezTo>
                            <a:pt x="1965" y="939"/>
                            <a:pt x="1719" y="982"/>
                            <a:pt x="1470" y="982"/>
                          </a:cubicBezTo>
                          <a:cubicBezTo>
                            <a:pt x="1190" y="982"/>
                            <a:pt x="907" y="927"/>
                            <a:pt x="640" y="838"/>
                          </a:cubicBezTo>
                          <a:cubicBezTo>
                            <a:pt x="534" y="808"/>
                            <a:pt x="396" y="747"/>
                            <a:pt x="305" y="655"/>
                          </a:cubicBezTo>
                          <a:cubicBezTo>
                            <a:pt x="214" y="564"/>
                            <a:pt x="168" y="412"/>
                            <a:pt x="229" y="290"/>
                          </a:cubicBezTo>
                          <a:lnTo>
                            <a:pt x="229" y="259"/>
                          </a:lnTo>
                          <a:cubicBezTo>
                            <a:pt x="221" y="237"/>
                            <a:pt x="198" y="225"/>
                            <a:pt x="174" y="225"/>
                          </a:cubicBezTo>
                          <a:cubicBezTo>
                            <a:pt x="149" y="225"/>
                            <a:pt x="122" y="237"/>
                            <a:pt x="107" y="259"/>
                          </a:cubicBezTo>
                          <a:cubicBezTo>
                            <a:pt x="92" y="275"/>
                            <a:pt x="76" y="290"/>
                            <a:pt x="76" y="320"/>
                          </a:cubicBezTo>
                          <a:cubicBezTo>
                            <a:pt x="0" y="518"/>
                            <a:pt x="153" y="777"/>
                            <a:pt x="335" y="884"/>
                          </a:cubicBezTo>
                          <a:cubicBezTo>
                            <a:pt x="594" y="1036"/>
                            <a:pt x="914" y="1082"/>
                            <a:pt x="1204" y="1113"/>
                          </a:cubicBezTo>
                          <a:cubicBezTo>
                            <a:pt x="1299" y="1126"/>
                            <a:pt x="1397" y="1133"/>
                            <a:pt x="1495" y="1133"/>
                          </a:cubicBezTo>
                          <a:cubicBezTo>
                            <a:pt x="1958" y="1133"/>
                            <a:pt x="2431" y="980"/>
                            <a:pt x="2758" y="640"/>
                          </a:cubicBezTo>
                          <a:cubicBezTo>
                            <a:pt x="2926" y="457"/>
                            <a:pt x="3047" y="275"/>
                            <a:pt x="3108" y="46"/>
                          </a:cubicBezTo>
                          <a:cubicBezTo>
                            <a:pt x="3063" y="46"/>
                            <a:pt x="3002" y="31"/>
                            <a:pt x="295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69" name="Google Shape;969;p40"/>
                <p:cNvSpPr/>
                <p:nvPr/>
              </p:nvSpPr>
              <p:spPr>
                <a:xfrm>
                  <a:off x="5356181" y="623403"/>
                  <a:ext cx="80203" cy="4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" h="1373" extrusionOk="0">
                      <a:moveTo>
                        <a:pt x="0" y="1"/>
                      </a:moveTo>
                      <a:lnTo>
                        <a:pt x="1143" y="839"/>
                      </a:lnTo>
                      <a:lnTo>
                        <a:pt x="2255" y="1372"/>
                      </a:lnTo>
                      <a:lnTo>
                        <a:pt x="2621" y="53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40"/>
                <p:cNvSpPr/>
                <p:nvPr/>
              </p:nvSpPr>
              <p:spPr>
                <a:xfrm>
                  <a:off x="5259209" y="543445"/>
                  <a:ext cx="189292" cy="10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6" h="3468" extrusionOk="0">
                      <a:moveTo>
                        <a:pt x="3313" y="0"/>
                      </a:moveTo>
                      <a:cubicBezTo>
                        <a:pt x="2142" y="0"/>
                        <a:pt x="1361" y="698"/>
                        <a:pt x="1051" y="1898"/>
                      </a:cubicBezTo>
                      <a:lnTo>
                        <a:pt x="975" y="2248"/>
                      </a:lnTo>
                      <a:cubicBezTo>
                        <a:pt x="975" y="2248"/>
                        <a:pt x="812" y="2232"/>
                        <a:pt x="628" y="2232"/>
                      </a:cubicBezTo>
                      <a:cubicBezTo>
                        <a:pt x="339" y="2232"/>
                        <a:pt x="0" y="2272"/>
                        <a:pt x="168" y="2477"/>
                      </a:cubicBezTo>
                      <a:lnTo>
                        <a:pt x="2895" y="2751"/>
                      </a:lnTo>
                      <a:lnTo>
                        <a:pt x="3916" y="2980"/>
                      </a:lnTo>
                      <a:lnTo>
                        <a:pt x="4419" y="3284"/>
                      </a:lnTo>
                      <a:lnTo>
                        <a:pt x="5683" y="3467"/>
                      </a:lnTo>
                      <a:lnTo>
                        <a:pt x="6186" y="3162"/>
                      </a:lnTo>
                      <a:lnTo>
                        <a:pt x="6140" y="2903"/>
                      </a:lnTo>
                      <a:cubicBezTo>
                        <a:pt x="6140" y="2903"/>
                        <a:pt x="5866" y="2766"/>
                        <a:pt x="5866" y="2705"/>
                      </a:cubicBezTo>
                      <a:cubicBezTo>
                        <a:pt x="5866" y="2660"/>
                        <a:pt x="5851" y="542"/>
                        <a:pt x="4190" y="115"/>
                      </a:cubicBezTo>
                      <a:cubicBezTo>
                        <a:pt x="3878" y="38"/>
                        <a:pt x="3585" y="0"/>
                        <a:pt x="33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71" name="Google Shape;971;p40"/>
            <p:cNvGrpSpPr/>
            <p:nvPr/>
          </p:nvGrpSpPr>
          <p:grpSpPr>
            <a:xfrm>
              <a:off x="2084856" y="985197"/>
              <a:ext cx="1031312" cy="939236"/>
              <a:chOff x="6120293" y="888797"/>
              <a:chExt cx="1031312" cy="939236"/>
            </a:xfrm>
          </p:grpSpPr>
          <p:sp>
            <p:nvSpPr>
              <p:cNvPr id="972" name="Google Shape;972;p40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5" name="Google Shape;975;p40"/>
          <p:cNvSpPr/>
          <p:nvPr/>
        </p:nvSpPr>
        <p:spPr>
          <a:xfrm>
            <a:off x="6745133" y="539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C1E86-B4CB-6CF4-D38D-277657F540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Google Shape;830;p37">
            <a:extLst>
              <a:ext uri="{FF2B5EF4-FFF2-40B4-BE49-F238E27FC236}">
                <a16:creationId xmlns:a16="http://schemas.microsoft.com/office/drawing/2014/main" id="{CA9DE5FC-2ED6-B0EB-D3DB-CA65401F8AD6}"/>
              </a:ext>
            </a:extLst>
          </p:cNvPr>
          <p:cNvSpPr txBox="1">
            <a:spLocks/>
          </p:cNvSpPr>
          <p:nvPr/>
        </p:nvSpPr>
        <p:spPr>
          <a:xfrm>
            <a:off x="2345229" y="2031225"/>
            <a:ext cx="7255558" cy="24426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</a:t>
            </a:r>
          </a:p>
          <a:p>
            <a:pPr algn="ctr" rtl="1"/>
            <a:endParaRPr lang="en-US" sz="1800" b="1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algn="ctr" rtl="1"/>
            <a:r>
              <a:rPr lang="en-US" sz="1800" b="1" dirty="0">
                <a:latin typeface="Tajawal" panose="00000500000000000000" pitchFamily="2" charset="-78"/>
                <a:cs typeface="Tajawal" panose="00000500000000000000" pitchFamily="2" charset="-78"/>
              </a:rPr>
              <a:t>Sun Power Percent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=</a:t>
            </a:r>
          </a:p>
          <a:p>
            <a:pPr algn="ctr" rtl="1"/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1 - (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sensor_value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- 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min_ldr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) / (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max_ldr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- 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min_ldr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)</a:t>
            </a:r>
          </a:p>
          <a:p>
            <a:pPr algn="ctr" rtl="1"/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   </a:t>
            </a:r>
          </a:p>
          <a:p>
            <a:pPr algn="ctr" rtl="1"/>
            <a:r>
              <a:rPr lang="en-US" sz="1800" b="1" dirty="0" err="1">
                <a:latin typeface="Tajawal" panose="00000500000000000000" pitchFamily="2" charset="-78"/>
                <a:cs typeface="Tajawal" panose="00000500000000000000" pitchFamily="2" charset="-78"/>
              </a:rPr>
              <a:t>Projected_Power</a:t>
            </a:r>
            <a:r>
              <a:rPr lang="en-US" sz="1800" b="1" dirty="0">
                <a:latin typeface="Tajawal" panose="00000500000000000000" pitchFamily="2" charset="-78"/>
                <a:cs typeface="Tajawal" panose="00000500000000000000" pitchFamily="2" charset="-78"/>
              </a:rPr>
              <a:t> 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=</a:t>
            </a:r>
            <a:endParaRPr lang="ar-AE" sz="1800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algn="ctr" rtl="1"/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percent *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solar_panels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*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single_solar_max_power</a:t>
            </a:r>
            <a:endParaRPr lang="ar-AE" sz="1800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algn="ctr" rtl="1"/>
            <a:endParaRPr lang="en-US" sz="1800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algn="ctr" rtl="1"/>
            <a:r>
              <a:rPr lang="en-US" sz="1800" b="1" dirty="0">
                <a:latin typeface="Tajawal" panose="00000500000000000000" pitchFamily="2" charset="-78"/>
                <a:cs typeface="Tajawal" panose="00000500000000000000" pitchFamily="2" charset="-78"/>
              </a:rPr>
              <a:t>Remaining Power Watt =</a:t>
            </a:r>
          </a:p>
          <a:p>
            <a:pPr algn="ctr" rtl="1"/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projected_power</a:t>
            </a:r>
            <a:r>
              <a:rPr lang="en-US" sz="1800" dirty="0">
                <a:latin typeface="Tajawal" panose="00000500000000000000" pitchFamily="2" charset="-78"/>
                <a:cs typeface="Tajawal" panose="00000500000000000000" pitchFamily="2" charset="-78"/>
              </a:rPr>
              <a:t> – </a:t>
            </a: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current_load_watt</a:t>
            </a:r>
            <a:endParaRPr lang="ar-AE" sz="1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865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40"/>
          <p:cNvGrpSpPr/>
          <p:nvPr/>
        </p:nvGrpSpPr>
        <p:grpSpPr>
          <a:xfrm flipH="1">
            <a:off x="4995631" y="990057"/>
            <a:ext cx="3656133" cy="4014915"/>
            <a:chOff x="480865" y="985197"/>
            <a:chExt cx="3656133" cy="4014915"/>
          </a:xfrm>
        </p:grpSpPr>
        <p:grpSp>
          <p:nvGrpSpPr>
            <p:cNvPr id="925" name="Google Shape;925;p40"/>
            <p:cNvGrpSpPr/>
            <p:nvPr/>
          </p:nvGrpSpPr>
          <p:grpSpPr>
            <a:xfrm>
              <a:off x="480865" y="2060498"/>
              <a:ext cx="3656133" cy="2939613"/>
              <a:chOff x="335065" y="2060498"/>
              <a:chExt cx="3656133" cy="2939613"/>
            </a:xfrm>
          </p:grpSpPr>
          <p:grpSp>
            <p:nvGrpSpPr>
              <p:cNvPr id="926" name="Google Shape;926;p40"/>
              <p:cNvGrpSpPr/>
              <p:nvPr/>
            </p:nvGrpSpPr>
            <p:grpSpPr>
              <a:xfrm>
                <a:off x="335065" y="2060498"/>
                <a:ext cx="2087647" cy="2766004"/>
                <a:chOff x="985369" y="1595991"/>
                <a:chExt cx="373014" cy="494221"/>
              </a:xfrm>
            </p:grpSpPr>
            <p:sp>
              <p:nvSpPr>
                <p:cNvPr id="927" name="Google Shape;927;p40"/>
                <p:cNvSpPr/>
                <p:nvPr/>
              </p:nvSpPr>
              <p:spPr>
                <a:xfrm>
                  <a:off x="985369" y="1595991"/>
                  <a:ext cx="373014" cy="494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0" h="16151" extrusionOk="0">
                      <a:moveTo>
                        <a:pt x="2408" y="1"/>
                      </a:moveTo>
                      <a:lnTo>
                        <a:pt x="0" y="16151"/>
                      </a:lnTo>
                      <a:lnTo>
                        <a:pt x="9767" y="16151"/>
                      </a:lnTo>
                      <a:lnTo>
                        <a:pt x="12189" y="16"/>
                      </a:lnTo>
                      <a:lnTo>
                        <a:pt x="24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28" name="Google Shape;928;p40"/>
                <p:cNvSpPr/>
                <p:nvPr/>
              </p:nvSpPr>
              <p:spPr>
                <a:xfrm>
                  <a:off x="997027" y="1606242"/>
                  <a:ext cx="350156" cy="47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15512" extrusionOk="0">
                      <a:moveTo>
                        <a:pt x="2316" y="1"/>
                      </a:moveTo>
                      <a:lnTo>
                        <a:pt x="0" y="15481"/>
                      </a:lnTo>
                      <a:lnTo>
                        <a:pt x="9111" y="15511"/>
                      </a:lnTo>
                      <a:lnTo>
                        <a:pt x="11442" y="16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29" name="Google Shape;929;p40"/>
                <p:cNvSpPr/>
                <p:nvPr/>
              </p:nvSpPr>
              <p:spPr>
                <a:xfrm>
                  <a:off x="1004463" y="1611382"/>
                  <a:ext cx="335713" cy="4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1" h="15145" extrusionOk="0">
                      <a:moveTo>
                        <a:pt x="2469" y="1"/>
                      </a:moveTo>
                      <a:cubicBezTo>
                        <a:pt x="2363" y="122"/>
                        <a:pt x="2286" y="183"/>
                        <a:pt x="2164" y="275"/>
                      </a:cubicBezTo>
                      <a:lnTo>
                        <a:pt x="2043" y="1204"/>
                      </a:lnTo>
                      <a:cubicBezTo>
                        <a:pt x="2134" y="1326"/>
                        <a:pt x="2164" y="1372"/>
                        <a:pt x="2271" y="1463"/>
                      </a:cubicBezTo>
                      <a:lnTo>
                        <a:pt x="3155" y="1463"/>
                      </a:lnTo>
                      <a:cubicBezTo>
                        <a:pt x="3277" y="1357"/>
                        <a:pt x="3353" y="1296"/>
                        <a:pt x="3460" y="1204"/>
                      </a:cubicBezTo>
                      <a:lnTo>
                        <a:pt x="3597" y="275"/>
                      </a:lnTo>
                      <a:cubicBezTo>
                        <a:pt x="3505" y="153"/>
                        <a:pt x="3460" y="107"/>
                        <a:pt x="3368" y="1"/>
                      </a:cubicBezTo>
                      <a:close/>
                      <a:moveTo>
                        <a:pt x="3947" y="1"/>
                      </a:moveTo>
                      <a:cubicBezTo>
                        <a:pt x="3825" y="122"/>
                        <a:pt x="3749" y="183"/>
                        <a:pt x="3642" y="275"/>
                      </a:cubicBezTo>
                      <a:lnTo>
                        <a:pt x="3505" y="1204"/>
                      </a:lnTo>
                      <a:cubicBezTo>
                        <a:pt x="3597" y="1296"/>
                        <a:pt x="3642" y="1357"/>
                        <a:pt x="3734" y="1463"/>
                      </a:cubicBezTo>
                      <a:lnTo>
                        <a:pt x="4617" y="1463"/>
                      </a:lnTo>
                      <a:cubicBezTo>
                        <a:pt x="4739" y="1357"/>
                        <a:pt x="4816" y="1296"/>
                        <a:pt x="4922" y="1204"/>
                      </a:cubicBezTo>
                      <a:lnTo>
                        <a:pt x="5059" y="275"/>
                      </a:lnTo>
                      <a:cubicBezTo>
                        <a:pt x="4968" y="153"/>
                        <a:pt x="4922" y="107"/>
                        <a:pt x="4831" y="1"/>
                      </a:cubicBezTo>
                      <a:close/>
                      <a:moveTo>
                        <a:pt x="5410" y="1"/>
                      </a:moveTo>
                      <a:cubicBezTo>
                        <a:pt x="5288" y="122"/>
                        <a:pt x="5212" y="183"/>
                        <a:pt x="5105" y="275"/>
                      </a:cubicBezTo>
                      <a:lnTo>
                        <a:pt x="4968" y="1204"/>
                      </a:lnTo>
                      <a:cubicBezTo>
                        <a:pt x="5059" y="1296"/>
                        <a:pt x="5120" y="1357"/>
                        <a:pt x="5196" y="1463"/>
                      </a:cubicBezTo>
                      <a:lnTo>
                        <a:pt x="6095" y="1463"/>
                      </a:lnTo>
                      <a:cubicBezTo>
                        <a:pt x="6202" y="1357"/>
                        <a:pt x="6278" y="1296"/>
                        <a:pt x="6400" y="1204"/>
                      </a:cubicBezTo>
                      <a:lnTo>
                        <a:pt x="6522" y="275"/>
                      </a:lnTo>
                      <a:cubicBezTo>
                        <a:pt x="6431" y="153"/>
                        <a:pt x="6400" y="107"/>
                        <a:pt x="6293" y="1"/>
                      </a:cubicBezTo>
                      <a:close/>
                      <a:moveTo>
                        <a:pt x="6872" y="1"/>
                      </a:moveTo>
                      <a:cubicBezTo>
                        <a:pt x="6766" y="122"/>
                        <a:pt x="6690" y="183"/>
                        <a:pt x="6568" y="275"/>
                      </a:cubicBezTo>
                      <a:lnTo>
                        <a:pt x="6431" y="1204"/>
                      </a:lnTo>
                      <a:cubicBezTo>
                        <a:pt x="6537" y="1296"/>
                        <a:pt x="6583" y="1357"/>
                        <a:pt x="6659" y="1463"/>
                      </a:cubicBezTo>
                      <a:lnTo>
                        <a:pt x="7558" y="1463"/>
                      </a:lnTo>
                      <a:cubicBezTo>
                        <a:pt x="7680" y="1357"/>
                        <a:pt x="7756" y="1296"/>
                        <a:pt x="7863" y="1204"/>
                      </a:cubicBezTo>
                      <a:lnTo>
                        <a:pt x="8000" y="275"/>
                      </a:lnTo>
                      <a:cubicBezTo>
                        <a:pt x="7893" y="153"/>
                        <a:pt x="7863" y="107"/>
                        <a:pt x="7771" y="1"/>
                      </a:cubicBezTo>
                      <a:close/>
                      <a:moveTo>
                        <a:pt x="8365" y="1"/>
                      </a:moveTo>
                      <a:cubicBezTo>
                        <a:pt x="8244" y="122"/>
                        <a:pt x="8167" y="183"/>
                        <a:pt x="8061" y="275"/>
                      </a:cubicBezTo>
                      <a:lnTo>
                        <a:pt x="7924" y="1204"/>
                      </a:lnTo>
                      <a:cubicBezTo>
                        <a:pt x="8000" y="1296"/>
                        <a:pt x="8061" y="1357"/>
                        <a:pt x="8152" y="1463"/>
                      </a:cubicBezTo>
                      <a:lnTo>
                        <a:pt x="9036" y="1463"/>
                      </a:lnTo>
                      <a:cubicBezTo>
                        <a:pt x="9158" y="1357"/>
                        <a:pt x="9234" y="1296"/>
                        <a:pt x="9341" y="1204"/>
                      </a:cubicBezTo>
                      <a:lnTo>
                        <a:pt x="9478" y="275"/>
                      </a:lnTo>
                      <a:cubicBezTo>
                        <a:pt x="9386" y="153"/>
                        <a:pt x="9341" y="107"/>
                        <a:pt x="9249" y="1"/>
                      </a:cubicBezTo>
                      <a:close/>
                      <a:moveTo>
                        <a:pt x="9843" y="1"/>
                      </a:moveTo>
                      <a:cubicBezTo>
                        <a:pt x="9737" y="122"/>
                        <a:pt x="9661" y="168"/>
                        <a:pt x="9539" y="275"/>
                      </a:cubicBezTo>
                      <a:lnTo>
                        <a:pt x="9402" y="1204"/>
                      </a:lnTo>
                      <a:cubicBezTo>
                        <a:pt x="9508" y="1311"/>
                        <a:pt x="9539" y="1372"/>
                        <a:pt x="9630" y="1463"/>
                      </a:cubicBezTo>
                      <a:lnTo>
                        <a:pt x="10529" y="1463"/>
                      </a:lnTo>
                      <a:cubicBezTo>
                        <a:pt x="10651" y="1357"/>
                        <a:pt x="10727" y="1296"/>
                        <a:pt x="10834" y="1204"/>
                      </a:cubicBezTo>
                      <a:lnTo>
                        <a:pt x="10971" y="275"/>
                      </a:lnTo>
                      <a:cubicBezTo>
                        <a:pt x="10879" y="153"/>
                        <a:pt x="10834" y="107"/>
                        <a:pt x="10742" y="1"/>
                      </a:cubicBezTo>
                      <a:close/>
                      <a:moveTo>
                        <a:pt x="2241" y="1509"/>
                      </a:moveTo>
                      <a:cubicBezTo>
                        <a:pt x="2134" y="1631"/>
                        <a:pt x="2058" y="1676"/>
                        <a:pt x="1936" y="1783"/>
                      </a:cubicBezTo>
                      <a:lnTo>
                        <a:pt x="1814" y="2713"/>
                      </a:lnTo>
                      <a:cubicBezTo>
                        <a:pt x="1905" y="2819"/>
                        <a:pt x="1936" y="2880"/>
                        <a:pt x="2043" y="2972"/>
                      </a:cubicBezTo>
                      <a:lnTo>
                        <a:pt x="2926" y="2972"/>
                      </a:lnTo>
                      <a:cubicBezTo>
                        <a:pt x="3048" y="2865"/>
                        <a:pt x="3124" y="2804"/>
                        <a:pt x="3231" y="2713"/>
                      </a:cubicBezTo>
                      <a:lnTo>
                        <a:pt x="3368" y="1783"/>
                      </a:lnTo>
                      <a:cubicBezTo>
                        <a:pt x="3277" y="1661"/>
                        <a:pt x="3231" y="1600"/>
                        <a:pt x="3140" y="1509"/>
                      </a:cubicBezTo>
                      <a:close/>
                      <a:moveTo>
                        <a:pt x="3734" y="1509"/>
                      </a:moveTo>
                      <a:cubicBezTo>
                        <a:pt x="3612" y="1631"/>
                        <a:pt x="3536" y="1676"/>
                        <a:pt x="3429" y="1783"/>
                      </a:cubicBezTo>
                      <a:lnTo>
                        <a:pt x="3292" y="2713"/>
                      </a:lnTo>
                      <a:cubicBezTo>
                        <a:pt x="3383" y="2819"/>
                        <a:pt x="3429" y="2880"/>
                        <a:pt x="3520" y="2972"/>
                      </a:cubicBezTo>
                      <a:lnTo>
                        <a:pt x="4419" y="2972"/>
                      </a:lnTo>
                      <a:cubicBezTo>
                        <a:pt x="4526" y="2865"/>
                        <a:pt x="4602" y="2804"/>
                        <a:pt x="4724" y="2713"/>
                      </a:cubicBezTo>
                      <a:lnTo>
                        <a:pt x="4846" y="1783"/>
                      </a:lnTo>
                      <a:cubicBezTo>
                        <a:pt x="4755" y="1661"/>
                        <a:pt x="4724" y="1600"/>
                        <a:pt x="4617" y="1509"/>
                      </a:cubicBezTo>
                      <a:close/>
                      <a:moveTo>
                        <a:pt x="5196" y="1509"/>
                      </a:moveTo>
                      <a:cubicBezTo>
                        <a:pt x="5090" y="1631"/>
                        <a:pt x="4998" y="1676"/>
                        <a:pt x="4892" y="1783"/>
                      </a:cubicBezTo>
                      <a:lnTo>
                        <a:pt x="4755" y="2713"/>
                      </a:lnTo>
                      <a:cubicBezTo>
                        <a:pt x="4861" y="2819"/>
                        <a:pt x="4892" y="2880"/>
                        <a:pt x="4983" y="2972"/>
                      </a:cubicBezTo>
                      <a:lnTo>
                        <a:pt x="5882" y="2972"/>
                      </a:lnTo>
                      <a:cubicBezTo>
                        <a:pt x="5989" y="2865"/>
                        <a:pt x="6080" y="2804"/>
                        <a:pt x="6187" y="2713"/>
                      </a:cubicBezTo>
                      <a:lnTo>
                        <a:pt x="6324" y="1783"/>
                      </a:lnTo>
                      <a:cubicBezTo>
                        <a:pt x="6217" y="1661"/>
                        <a:pt x="6187" y="1600"/>
                        <a:pt x="6095" y="1509"/>
                      </a:cubicBezTo>
                      <a:close/>
                      <a:moveTo>
                        <a:pt x="6659" y="1524"/>
                      </a:moveTo>
                      <a:cubicBezTo>
                        <a:pt x="6552" y="1646"/>
                        <a:pt x="6476" y="1707"/>
                        <a:pt x="6354" y="1798"/>
                      </a:cubicBezTo>
                      <a:lnTo>
                        <a:pt x="6232" y="2728"/>
                      </a:lnTo>
                      <a:cubicBezTo>
                        <a:pt x="6324" y="2850"/>
                        <a:pt x="6354" y="2895"/>
                        <a:pt x="6461" y="2987"/>
                      </a:cubicBezTo>
                      <a:lnTo>
                        <a:pt x="7345" y="2987"/>
                      </a:lnTo>
                      <a:cubicBezTo>
                        <a:pt x="7467" y="2880"/>
                        <a:pt x="7543" y="2819"/>
                        <a:pt x="7649" y="2728"/>
                      </a:cubicBezTo>
                      <a:lnTo>
                        <a:pt x="7787" y="1798"/>
                      </a:lnTo>
                      <a:cubicBezTo>
                        <a:pt x="7695" y="1676"/>
                        <a:pt x="7649" y="1631"/>
                        <a:pt x="7558" y="1524"/>
                      </a:cubicBezTo>
                      <a:close/>
                      <a:moveTo>
                        <a:pt x="8152" y="1524"/>
                      </a:moveTo>
                      <a:cubicBezTo>
                        <a:pt x="8030" y="1646"/>
                        <a:pt x="7954" y="1707"/>
                        <a:pt x="7847" y="1798"/>
                      </a:cubicBezTo>
                      <a:lnTo>
                        <a:pt x="7710" y="2728"/>
                      </a:lnTo>
                      <a:cubicBezTo>
                        <a:pt x="7802" y="2850"/>
                        <a:pt x="7847" y="2895"/>
                        <a:pt x="7939" y="2987"/>
                      </a:cubicBezTo>
                      <a:lnTo>
                        <a:pt x="8838" y="2987"/>
                      </a:lnTo>
                      <a:cubicBezTo>
                        <a:pt x="8944" y="2880"/>
                        <a:pt x="9021" y="2819"/>
                        <a:pt x="9143" y="2728"/>
                      </a:cubicBezTo>
                      <a:lnTo>
                        <a:pt x="9280" y="1798"/>
                      </a:lnTo>
                      <a:cubicBezTo>
                        <a:pt x="9173" y="1676"/>
                        <a:pt x="9143" y="1631"/>
                        <a:pt x="9051" y="1524"/>
                      </a:cubicBezTo>
                      <a:close/>
                      <a:moveTo>
                        <a:pt x="9615" y="1509"/>
                      </a:moveTo>
                      <a:cubicBezTo>
                        <a:pt x="9508" y="1631"/>
                        <a:pt x="9432" y="1676"/>
                        <a:pt x="9310" y="1783"/>
                      </a:cubicBezTo>
                      <a:lnTo>
                        <a:pt x="9158" y="2728"/>
                      </a:lnTo>
                      <a:cubicBezTo>
                        <a:pt x="9249" y="2850"/>
                        <a:pt x="9295" y="2895"/>
                        <a:pt x="9386" y="2987"/>
                      </a:cubicBezTo>
                      <a:lnTo>
                        <a:pt x="10285" y="2987"/>
                      </a:lnTo>
                      <a:cubicBezTo>
                        <a:pt x="10392" y="2880"/>
                        <a:pt x="10468" y="2819"/>
                        <a:pt x="10590" y="2728"/>
                      </a:cubicBezTo>
                      <a:lnTo>
                        <a:pt x="10712" y="1798"/>
                      </a:lnTo>
                      <a:cubicBezTo>
                        <a:pt x="10620" y="1676"/>
                        <a:pt x="10590" y="1631"/>
                        <a:pt x="10483" y="1524"/>
                      </a:cubicBezTo>
                      <a:lnTo>
                        <a:pt x="9615" y="1509"/>
                      </a:lnTo>
                      <a:close/>
                      <a:moveTo>
                        <a:pt x="2012" y="3032"/>
                      </a:moveTo>
                      <a:cubicBezTo>
                        <a:pt x="1905" y="3154"/>
                        <a:pt x="1829" y="3200"/>
                        <a:pt x="1707" y="3307"/>
                      </a:cubicBezTo>
                      <a:lnTo>
                        <a:pt x="1585" y="4236"/>
                      </a:lnTo>
                      <a:cubicBezTo>
                        <a:pt x="1677" y="4343"/>
                        <a:pt x="1707" y="4404"/>
                        <a:pt x="1814" y="4495"/>
                      </a:cubicBezTo>
                      <a:lnTo>
                        <a:pt x="2698" y="4495"/>
                      </a:lnTo>
                      <a:cubicBezTo>
                        <a:pt x="2820" y="4388"/>
                        <a:pt x="2896" y="4328"/>
                        <a:pt x="3002" y="4236"/>
                      </a:cubicBezTo>
                      <a:lnTo>
                        <a:pt x="3140" y="3307"/>
                      </a:lnTo>
                      <a:cubicBezTo>
                        <a:pt x="3048" y="3185"/>
                        <a:pt x="3002" y="3124"/>
                        <a:pt x="2911" y="3032"/>
                      </a:cubicBezTo>
                      <a:close/>
                      <a:moveTo>
                        <a:pt x="3475" y="3032"/>
                      </a:moveTo>
                      <a:cubicBezTo>
                        <a:pt x="3368" y="3154"/>
                        <a:pt x="3292" y="3200"/>
                        <a:pt x="3185" y="3307"/>
                      </a:cubicBezTo>
                      <a:lnTo>
                        <a:pt x="3048" y="4236"/>
                      </a:lnTo>
                      <a:cubicBezTo>
                        <a:pt x="3140" y="4343"/>
                        <a:pt x="3185" y="4404"/>
                        <a:pt x="3277" y="4495"/>
                      </a:cubicBezTo>
                      <a:lnTo>
                        <a:pt x="4160" y="4495"/>
                      </a:lnTo>
                      <a:cubicBezTo>
                        <a:pt x="4282" y="4388"/>
                        <a:pt x="4358" y="4328"/>
                        <a:pt x="4465" y="4236"/>
                      </a:cubicBezTo>
                      <a:lnTo>
                        <a:pt x="4602" y="3307"/>
                      </a:lnTo>
                      <a:cubicBezTo>
                        <a:pt x="4511" y="3185"/>
                        <a:pt x="4465" y="3124"/>
                        <a:pt x="4374" y="3032"/>
                      </a:cubicBezTo>
                      <a:close/>
                      <a:moveTo>
                        <a:pt x="4968" y="3032"/>
                      </a:moveTo>
                      <a:cubicBezTo>
                        <a:pt x="4861" y="3154"/>
                        <a:pt x="4785" y="3200"/>
                        <a:pt x="4663" y="3307"/>
                      </a:cubicBezTo>
                      <a:lnTo>
                        <a:pt x="4526" y="4236"/>
                      </a:lnTo>
                      <a:cubicBezTo>
                        <a:pt x="4633" y="4343"/>
                        <a:pt x="4663" y="4404"/>
                        <a:pt x="4755" y="4495"/>
                      </a:cubicBezTo>
                      <a:lnTo>
                        <a:pt x="5653" y="4495"/>
                      </a:lnTo>
                      <a:cubicBezTo>
                        <a:pt x="5775" y="4388"/>
                        <a:pt x="5852" y="4328"/>
                        <a:pt x="5958" y="4236"/>
                      </a:cubicBezTo>
                      <a:lnTo>
                        <a:pt x="6095" y="3307"/>
                      </a:lnTo>
                      <a:cubicBezTo>
                        <a:pt x="5989" y="3185"/>
                        <a:pt x="5958" y="3124"/>
                        <a:pt x="5867" y="3032"/>
                      </a:cubicBezTo>
                      <a:close/>
                      <a:moveTo>
                        <a:pt x="6431" y="3032"/>
                      </a:moveTo>
                      <a:cubicBezTo>
                        <a:pt x="6324" y="3154"/>
                        <a:pt x="6248" y="3200"/>
                        <a:pt x="6126" y="3307"/>
                      </a:cubicBezTo>
                      <a:lnTo>
                        <a:pt x="6004" y="4236"/>
                      </a:lnTo>
                      <a:cubicBezTo>
                        <a:pt x="6095" y="4343"/>
                        <a:pt x="6126" y="4404"/>
                        <a:pt x="6232" y="4495"/>
                      </a:cubicBezTo>
                      <a:lnTo>
                        <a:pt x="7116" y="4495"/>
                      </a:lnTo>
                      <a:cubicBezTo>
                        <a:pt x="7238" y="4388"/>
                        <a:pt x="7314" y="4328"/>
                        <a:pt x="7421" y="4236"/>
                      </a:cubicBezTo>
                      <a:lnTo>
                        <a:pt x="7558" y="3307"/>
                      </a:lnTo>
                      <a:cubicBezTo>
                        <a:pt x="7467" y="3185"/>
                        <a:pt x="7421" y="3124"/>
                        <a:pt x="7329" y="3032"/>
                      </a:cubicBezTo>
                      <a:close/>
                      <a:moveTo>
                        <a:pt x="7924" y="3032"/>
                      </a:moveTo>
                      <a:cubicBezTo>
                        <a:pt x="7802" y="3154"/>
                        <a:pt x="7726" y="3200"/>
                        <a:pt x="7619" y="3307"/>
                      </a:cubicBezTo>
                      <a:lnTo>
                        <a:pt x="7482" y="4236"/>
                      </a:lnTo>
                      <a:cubicBezTo>
                        <a:pt x="7573" y="4343"/>
                        <a:pt x="7619" y="4404"/>
                        <a:pt x="7710" y="4495"/>
                      </a:cubicBezTo>
                      <a:lnTo>
                        <a:pt x="8609" y="4495"/>
                      </a:lnTo>
                      <a:cubicBezTo>
                        <a:pt x="8716" y="4388"/>
                        <a:pt x="8792" y="4328"/>
                        <a:pt x="8914" y="4236"/>
                      </a:cubicBezTo>
                      <a:lnTo>
                        <a:pt x="9051" y="3307"/>
                      </a:lnTo>
                      <a:cubicBezTo>
                        <a:pt x="8944" y="3185"/>
                        <a:pt x="8914" y="3124"/>
                        <a:pt x="8823" y="3032"/>
                      </a:cubicBezTo>
                      <a:close/>
                      <a:moveTo>
                        <a:pt x="9386" y="3032"/>
                      </a:moveTo>
                      <a:cubicBezTo>
                        <a:pt x="9280" y="3154"/>
                        <a:pt x="9203" y="3200"/>
                        <a:pt x="9082" y="3307"/>
                      </a:cubicBezTo>
                      <a:lnTo>
                        <a:pt x="8944" y="4236"/>
                      </a:lnTo>
                      <a:cubicBezTo>
                        <a:pt x="9051" y="4343"/>
                        <a:pt x="9082" y="4404"/>
                        <a:pt x="9173" y="4495"/>
                      </a:cubicBezTo>
                      <a:lnTo>
                        <a:pt x="10072" y="4495"/>
                      </a:lnTo>
                      <a:cubicBezTo>
                        <a:pt x="10179" y="4388"/>
                        <a:pt x="10270" y="4328"/>
                        <a:pt x="10377" y="4236"/>
                      </a:cubicBezTo>
                      <a:lnTo>
                        <a:pt x="10514" y="3307"/>
                      </a:lnTo>
                      <a:cubicBezTo>
                        <a:pt x="10407" y="3185"/>
                        <a:pt x="10377" y="3124"/>
                        <a:pt x="10285" y="3032"/>
                      </a:cubicBezTo>
                      <a:close/>
                      <a:moveTo>
                        <a:pt x="1784" y="4556"/>
                      </a:moveTo>
                      <a:cubicBezTo>
                        <a:pt x="1677" y="4678"/>
                        <a:pt x="1601" y="4724"/>
                        <a:pt x="1479" y="4830"/>
                      </a:cubicBezTo>
                      <a:lnTo>
                        <a:pt x="1357" y="5760"/>
                      </a:lnTo>
                      <a:cubicBezTo>
                        <a:pt x="1448" y="5866"/>
                        <a:pt x="1479" y="5927"/>
                        <a:pt x="1585" y="6019"/>
                      </a:cubicBezTo>
                      <a:lnTo>
                        <a:pt x="2469" y="6019"/>
                      </a:lnTo>
                      <a:cubicBezTo>
                        <a:pt x="2591" y="5912"/>
                        <a:pt x="2667" y="5851"/>
                        <a:pt x="2774" y="5760"/>
                      </a:cubicBezTo>
                      <a:lnTo>
                        <a:pt x="2911" y="4830"/>
                      </a:lnTo>
                      <a:cubicBezTo>
                        <a:pt x="2820" y="4708"/>
                        <a:pt x="2774" y="4647"/>
                        <a:pt x="2682" y="4556"/>
                      </a:cubicBezTo>
                      <a:close/>
                      <a:moveTo>
                        <a:pt x="3246" y="4556"/>
                      </a:moveTo>
                      <a:cubicBezTo>
                        <a:pt x="3140" y="4678"/>
                        <a:pt x="3063" y="4724"/>
                        <a:pt x="2941" y="4830"/>
                      </a:cubicBezTo>
                      <a:lnTo>
                        <a:pt x="2820" y="5760"/>
                      </a:lnTo>
                      <a:cubicBezTo>
                        <a:pt x="2911" y="5866"/>
                        <a:pt x="2941" y="5927"/>
                        <a:pt x="3048" y="6019"/>
                      </a:cubicBezTo>
                      <a:lnTo>
                        <a:pt x="3932" y="6019"/>
                      </a:lnTo>
                      <a:cubicBezTo>
                        <a:pt x="4054" y="5912"/>
                        <a:pt x="4130" y="5851"/>
                        <a:pt x="4237" y="5760"/>
                      </a:cubicBezTo>
                      <a:lnTo>
                        <a:pt x="4374" y="4830"/>
                      </a:lnTo>
                      <a:cubicBezTo>
                        <a:pt x="4282" y="4708"/>
                        <a:pt x="4237" y="4647"/>
                        <a:pt x="4145" y="4556"/>
                      </a:cubicBezTo>
                      <a:close/>
                      <a:moveTo>
                        <a:pt x="4739" y="4556"/>
                      </a:moveTo>
                      <a:cubicBezTo>
                        <a:pt x="4617" y="4678"/>
                        <a:pt x="4541" y="4724"/>
                        <a:pt x="4435" y="4830"/>
                      </a:cubicBezTo>
                      <a:lnTo>
                        <a:pt x="4297" y="5760"/>
                      </a:lnTo>
                      <a:cubicBezTo>
                        <a:pt x="4404" y="5866"/>
                        <a:pt x="4435" y="5927"/>
                        <a:pt x="4526" y="6019"/>
                      </a:cubicBezTo>
                      <a:lnTo>
                        <a:pt x="5425" y="6019"/>
                      </a:lnTo>
                      <a:cubicBezTo>
                        <a:pt x="5532" y="5912"/>
                        <a:pt x="5608" y="5851"/>
                        <a:pt x="5730" y="5760"/>
                      </a:cubicBezTo>
                      <a:lnTo>
                        <a:pt x="5867" y="4830"/>
                      </a:lnTo>
                      <a:cubicBezTo>
                        <a:pt x="5760" y="4708"/>
                        <a:pt x="5730" y="4647"/>
                        <a:pt x="5638" y="4556"/>
                      </a:cubicBezTo>
                      <a:close/>
                      <a:moveTo>
                        <a:pt x="6202" y="4556"/>
                      </a:moveTo>
                      <a:cubicBezTo>
                        <a:pt x="6095" y="4678"/>
                        <a:pt x="6019" y="4724"/>
                        <a:pt x="5897" y="4830"/>
                      </a:cubicBezTo>
                      <a:lnTo>
                        <a:pt x="5775" y="5760"/>
                      </a:lnTo>
                      <a:cubicBezTo>
                        <a:pt x="5867" y="5866"/>
                        <a:pt x="5897" y="5927"/>
                        <a:pt x="6004" y="6019"/>
                      </a:cubicBezTo>
                      <a:lnTo>
                        <a:pt x="6888" y="6019"/>
                      </a:lnTo>
                      <a:cubicBezTo>
                        <a:pt x="7009" y="5912"/>
                        <a:pt x="7086" y="5851"/>
                        <a:pt x="7192" y="5760"/>
                      </a:cubicBezTo>
                      <a:lnTo>
                        <a:pt x="7329" y="4830"/>
                      </a:lnTo>
                      <a:cubicBezTo>
                        <a:pt x="7238" y="4708"/>
                        <a:pt x="7192" y="4647"/>
                        <a:pt x="7101" y="4556"/>
                      </a:cubicBezTo>
                      <a:close/>
                      <a:moveTo>
                        <a:pt x="7695" y="4556"/>
                      </a:moveTo>
                      <a:cubicBezTo>
                        <a:pt x="7573" y="4678"/>
                        <a:pt x="7497" y="4724"/>
                        <a:pt x="7390" y="4830"/>
                      </a:cubicBezTo>
                      <a:lnTo>
                        <a:pt x="7253" y="5760"/>
                      </a:lnTo>
                      <a:cubicBezTo>
                        <a:pt x="7345" y="5866"/>
                        <a:pt x="7390" y="5927"/>
                        <a:pt x="7482" y="6019"/>
                      </a:cubicBezTo>
                      <a:lnTo>
                        <a:pt x="8381" y="6019"/>
                      </a:lnTo>
                      <a:cubicBezTo>
                        <a:pt x="8487" y="5912"/>
                        <a:pt x="8564" y="5851"/>
                        <a:pt x="8685" y="5760"/>
                      </a:cubicBezTo>
                      <a:lnTo>
                        <a:pt x="8823" y="4830"/>
                      </a:lnTo>
                      <a:cubicBezTo>
                        <a:pt x="8716" y="4708"/>
                        <a:pt x="8685" y="4647"/>
                        <a:pt x="8594" y="4556"/>
                      </a:cubicBezTo>
                      <a:close/>
                      <a:moveTo>
                        <a:pt x="9158" y="4556"/>
                      </a:moveTo>
                      <a:cubicBezTo>
                        <a:pt x="9051" y="4678"/>
                        <a:pt x="8975" y="4724"/>
                        <a:pt x="8853" y="4830"/>
                      </a:cubicBezTo>
                      <a:lnTo>
                        <a:pt x="8716" y="5760"/>
                      </a:lnTo>
                      <a:cubicBezTo>
                        <a:pt x="8823" y="5866"/>
                        <a:pt x="8853" y="5927"/>
                        <a:pt x="8944" y="6019"/>
                      </a:cubicBezTo>
                      <a:lnTo>
                        <a:pt x="9843" y="6019"/>
                      </a:lnTo>
                      <a:cubicBezTo>
                        <a:pt x="9965" y="5912"/>
                        <a:pt x="10041" y="5851"/>
                        <a:pt x="10148" y="5760"/>
                      </a:cubicBezTo>
                      <a:lnTo>
                        <a:pt x="10285" y="4830"/>
                      </a:lnTo>
                      <a:cubicBezTo>
                        <a:pt x="10179" y="4708"/>
                        <a:pt x="10148" y="4647"/>
                        <a:pt x="10057" y="4556"/>
                      </a:cubicBezTo>
                      <a:close/>
                      <a:moveTo>
                        <a:pt x="3018" y="6064"/>
                      </a:moveTo>
                      <a:cubicBezTo>
                        <a:pt x="2911" y="6171"/>
                        <a:pt x="2835" y="6232"/>
                        <a:pt x="2713" y="6323"/>
                      </a:cubicBezTo>
                      <a:lnTo>
                        <a:pt x="2591" y="7268"/>
                      </a:lnTo>
                      <a:cubicBezTo>
                        <a:pt x="2682" y="7375"/>
                        <a:pt x="2713" y="7436"/>
                        <a:pt x="2820" y="7527"/>
                      </a:cubicBezTo>
                      <a:lnTo>
                        <a:pt x="3703" y="7527"/>
                      </a:lnTo>
                      <a:cubicBezTo>
                        <a:pt x="3825" y="7405"/>
                        <a:pt x="3901" y="7359"/>
                        <a:pt x="4008" y="7268"/>
                      </a:cubicBezTo>
                      <a:lnTo>
                        <a:pt x="4145" y="6323"/>
                      </a:lnTo>
                      <a:cubicBezTo>
                        <a:pt x="4054" y="6217"/>
                        <a:pt x="4008" y="6156"/>
                        <a:pt x="3917" y="6064"/>
                      </a:cubicBezTo>
                      <a:close/>
                      <a:moveTo>
                        <a:pt x="1555" y="6080"/>
                      </a:moveTo>
                      <a:cubicBezTo>
                        <a:pt x="1448" y="6202"/>
                        <a:pt x="1372" y="6247"/>
                        <a:pt x="1250" y="6354"/>
                      </a:cubicBezTo>
                      <a:lnTo>
                        <a:pt x="1128" y="7283"/>
                      </a:lnTo>
                      <a:cubicBezTo>
                        <a:pt x="1220" y="7390"/>
                        <a:pt x="1250" y="7451"/>
                        <a:pt x="1357" y="7542"/>
                      </a:cubicBezTo>
                      <a:lnTo>
                        <a:pt x="2241" y="7542"/>
                      </a:lnTo>
                      <a:cubicBezTo>
                        <a:pt x="2363" y="7436"/>
                        <a:pt x="2439" y="7375"/>
                        <a:pt x="2545" y="7283"/>
                      </a:cubicBezTo>
                      <a:lnTo>
                        <a:pt x="2682" y="6354"/>
                      </a:lnTo>
                      <a:cubicBezTo>
                        <a:pt x="2591" y="6232"/>
                        <a:pt x="2545" y="6171"/>
                        <a:pt x="2454" y="6080"/>
                      </a:cubicBezTo>
                      <a:close/>
                      <a:moveTo>
                        <a:pt x="4511" y="6080"/>
                      </a:moveTo>
                      <a:cubicBezTo>
                        <a:pt x="4404" y="6202"/>
                        <a:pt x="4328" y="6247"/>
                        <a:pt x="4206" y="6354"/>
                      </a:cubicBezTo>
                      <a:lnTo>
                        <a:pt x="4069" y="7283"/>
                      </a:lnTo>
                      <a:cubicBezTo>
                        <a:pt x="4176" y="7390"/>
                        <a:pt x="4206" y="7451"/>
                        <a:pt x="4297" y="7542"/>
                      </a:cubicBezTo>
                      <a:lnTo>
                        <a:pt x="5196" y="7542"/>
                      </a:lnTo>
                      <a:cubicBezTo>
                        <a:pt x="5303" y="7436"/>
                        <a:pt x="5379" y="7375"/>
                        <a:pt x="5501" y="7283"/>
                      </a:cubicBezTo>
                      <a:lnTo>
                        <a:pt x="5638" y="6354"/>
                      </a:lnTo>
                      <a:cubicBezTo>
                        <a:pt x="5532" y="6232"/>
                        <a:pt x="5501" y="6171"/>
                        <a:pt x="5410" y="6080"/>
                      </a:cubicBezTo>
                      <a:close/>
                      <a:moveTo>
                        <a:pt x="6004" y="6080"/>
                      </a:moveTo>
                      <a:cubicBezTo>
                        <a:pt x="5882" y="6202"/>
                        <a:pt x="5806" y="6247"/>
                        <a:pt x="5699" y="6354"/>
                      </a:cubicBezTo>
                      <a:lnTo>
                        <a:pt x="5562" y="7283"/>
                      </a:lnTo>
                      <a:cubicBezTo>
                        <a:pt x="5653" y="7390"/>
                        <a:pt x="5699" y="7451"/>
                        <a:pt x="5791" y="7542"/>
                      </a:cubicBezTo>
                      <a:lnTo>
                        <a:pt x="6690" y="7542"/>
                      </a:lnTo>
                      <a:cubicBezTo>
                        <a:pt x="6796" y="7436"/>
                        <a:pt x="6872" y="7375"/>
                        <a:pt x="6994" y="7283"/>
                      </a:cubicBezTo>
                      <a:lnTo>
                        <a:pt x="7116" y="6354"/>
                      </a:lnTo>
                      <a:cubicBezTo>
                        <a:pt x="7025" y="6232"/>
                        <a:pt x="6994" y="6171"/>
                        <a:pt x="6888" y="6080"/>
                      </a:cubicBezTo>
                      <a:close/>
                      <a:moveTo>
                        <a:pt x="7467" y="6080"/>
                      </a:moveTo>
                      <a:cubicBezTo>
                        <a:pt x="7345" y="6202"/>
                        <a:pt x="7269" y="6247"/>
                        <a:pt x="7162" y="6354"/>
                      </a:cubicBezTo>
                      <a:lnTo>
                        <a:pt x="7025" y="7283"/>
                      </a:lnTo>
                      <a:cubicBezTo>
                        <a:pt x="7116" y="7390"/>
                        <a:pt x="7162" y="7451"/>
                        <a:pt x="7253" y="7542"/>
                      </a:cubicBezTo>
                      <a:lnTo>
                        <a:pt x="8152" y="7542"/>
                      </a:lnTo>
                      <a:cubicBezTo>
                        <a:pt x="8259" y="7436"/>
                        <a:pt x="8335" y="7375"/>
                        <a:pt x="8457" y="7283"/>
                      </a:cubicBezTo>
                      <a:lnTo>
                        <a:pt x="8594" y="6354"/>
                      </a:lnTo>
                      <a:cubicBezTo>
                        <a:pt x="8487" y="6232"/>
                        <a:pt x="8457" y="6171"/>
                        <a:pt x="8365" y="6080"/>
                      </a:cubicBezTo>
                      <a:close/>
                      <a:moveTo>
                        <a:pt x="8929" y="6080"/>
                      </a:moveTo>
                      <a:cubicBezTo>
                        <a:pt x="8823" y="6202"/>
                        <a:pt x="8746" y="6247"/>
                        <a:pt x="8625" y="6354"/>
                      </a:cubicBezTo>
                      <a:lnTo>
                        <a:pt x="8487" y="7283"/>
                      </a:lnTo>
                      <a:cubicBezTo>
                        <a:pt x="8594" y="7390"/>
                        <a:pt x="8625" y="7451"/>
                        <a:pt x="8716" y="7542"/>
                      </a:cubicBezTo>
                      <a:lnTo>
                        <a:pt x="9615" y="7542"/>
                      </a:lnTo>
                      <a:cubicBezTo>
                        <a:pt x="9737" y="7436"/>
                        <a:pt x="9813" y="7375"/>
                        <a:pt x="9920" y="7283"/>
                      </a:cubicBezTo>
                      <a:lnTo>
                        <a:pt x="10057" y="6354"/>
                      </a:lnTo>
                      <a:cubicBezTo>
                        <a:pt x="9965" y="6232"/>
                        <a:pt x="9920" y="6171"/>
                        <a:pt x="9828" y="6080"/>
                      </a:cubicBezTo>
                      <a:close/>
                      <a:moveTo>
                        <a:pt x="2804" y="7588"/>
                      </a:moveTo>
                      <a:cubicBezTo>
                        <a:pt x="2682" y="7695"/>
                        <a:pt x="2606" y="7756"/>
                        <a:pt x="2500" y="7847"/>
                      </a:cubicBezTo>
                      <a:lnTo>
                        <a:pt x="2363" y="8792"/>
                      </a:lnTo>
                      <a:cubicBezTo>
                        <a:pt x="2454" y="8898"/>
                        <a:pt x="2500" y="8959"/>
                        <a:pt x="2591" y="9051"/>
                      </a:cubicBezTo>
                      <a:lnTo>
                        <a:pt x="3475" y="9051"/>
                      </a:lnTo>
                      <a:cubicBezTo>
                        <a:pt x="3597" y="8944"/>
                        <a:pt x="3673" y="8883"/>
                        <a:pt x="3779" y="8792"/>
                      </a:cubicBezTo>
                      <a:lnTo>
                        <a:pt x="3917" y="7847"/>
                      </a:lnTo>
                      <a:cubicBezTo>
                        <a:pt x="3825" y="7740"/>
                        <a:pt x="3779" y="7679"/>
                        <a:pt x="3688" y="7588"/>
                      </a:cubicBezTo>
                      <a:close/>
                      <a:moveTo>
                        <a:pt x="4282" y="7588"/>
                      </a:moveTo>
                      <a:cubicBezTo>
                        <a:pt x="4160" y="7695"/>
                        <a:pt x="4084" y="7756"/>
                        <a:pt x="3978" y="7847"/>
                      </a:cubicBezTo>
                      <a:lnTo>
                        <a:pt x="3840" y="8792"/>
                      </a:lnTo>
                      <a:cubicBezTo>
                        <a:pt x="3947" y="8898"/>
                        <a:pt x="3978" y="8959"/>
                        <a:pt x="4069" y="9051"/>
                      </a:cubicBezTo>
                      <a:lnTo>
                        <a:pt x="4968" y="9051"/>
                      </a:lnTo>
                      <a:cubicBezTo>
                        <a:pt x="5075" y="8944"/>
                        <a:pt x="5151" y="8883"/>
                        <a:pt x="5273" y="8792"/>
                      </a:cubicBezTo>
                      <a:lnTo>
                        <a:pt x="5410" y="7847"/>
                      </a:lnTo>
                      <a:cubicBezTo>
                        <a:pt x="5303" y="7740"/>
                        <a:pt x="5273" y="7679"/>
                        <a:pt x="5181" y="7588"/>
                      </a:cubicBezTo>
                      <a:close/>
                      <a:moveTo>
                        <a:pt x="8701" y="7588"/>
                      </a:moveTo>
                      <a:cubicBezTo>
                        <a:pt x="8594" y="7695"/>
                        <a:pt x="8518" y="7756"/>
                        <a:pt x="8396" y="7847"/>
                      </a:cubicBezTo>
                      <a:lnTo>
                        <a:pt x="8259" y="8776"/>
                      </a:lnTo>
                      <a:cubicBezTo>
                        <a:pt x="8365" y="8898"/>
                        <a:pt x="8396" y="8959"/>
                        <a:pt x="8487" y="9051"/>
                      </a:cubicBezTo>
                      <a:lnTo>
                        <a:pt x="9386" y="9051"/>
                      </a:lnTo>
                      <a:cubicBezTo>
                        <a:pt x="9508" y="8929"/>
                        <a:pt x="9584" y="8883"/>
                        <a:pt x="9691" y="8776"/>
                      </a:cubicBezTo>
                      <a:lnTo>
                        <a:pt x="9828" y="7847"/>
                      </a:lnTo>
                      <a:cubicBezTo>
                        <a:pt x="9721" y="7740"/>
                        <a:pt x="9691" y="7679"/>
                        <a:pt x="9600" y="7588"/>
                      </a:cubicBezTo>
                      <a:close/>
                      <a:moveTo>
                        <a:pt x="1326" y="7603"/>
                      </a:moveTo>
                      <a:cubicBezTo>
                        <a:pt x="1220" y="7725"/>
                        <a:pt x="1144" y="7771"/>
                        <a:pt x="1022" y="7877"/>
                      </a:cubicBezTo>
                      <a:lnTo>
                        <a:pt x="900" y="8807"/>
                      </a:lnTo>
                      <a:cubicBezTo>
                        <a:pt x="991" y="8914"/>
                        <a:pt x="1022" y="8974"/>
                        <a:pt x="1128" y="9066"/>
                      </a:cubicBezTo>
                      <a:lnTo>
                        <a:pt x="2012" y="9066"/>
                      </a:lnTo>
                      <a:cubicBezTo>
                        <a:pt x="2134" y="8959"/>
                        <a:pt x="2210" y="8898"/>
                        <a:pt x="2317" y="8807"/>
                      </a:cubicBezTo>
                      <a:lnTo>
                        <a:pt x="2454" y="7877"/>
                      </a:lnTo>
                      <a:cubicBezTo>
                        <a:pt x="2363" y="7756"/>
                        <a:pt x="2317" y="7695"/>
                        <a:pt x="2225" y="7603"/>
                      </a:cubicBezTo>
                      <a:close/>
                      <a:moveTo>
                        <a:pt x="5775" y="7603"/>
                      </a:moveTo>
                      <a:cubicBezTo>
                        <a:pt x="5653" y="7725"/>
                        <a:pt x="5577" y="7771"/>
                        <a:pt x="5471" y="7877"/>
                      </a:cubicBezTo>
                      <a:lnTo>
                        <a:pt x="5334" y="8807"/>
                      </a:lnTo>
                      <a:cubicBezTo>
                        <a:pt x="5425" y="8914"/>
                        <a:pt x="5471" y="8974"/>
                        <a:pt x="5562" y="9066"/>
                      </a:cubicBezTo>
                      <a:lnTo>
                        <a:pt x="6461" y="9066"/>
                      </a:lnTo>
                      <a:cubicBezTo>
                        <a:pt x="6568" y="8959"/>
                        <a:pt x="6644" y="8898"/>
                        <a:pt x="6766" y="8807"/>
                      </a:cubicBezTo>
                      <a:lnTo>
                        <a:pt x="6888" y="7877"/>
                      </a:lnTo>
                      <a:cubicBezTo>
                        <a:pt x="6796" y="7756"/>
                        <a:pt x="6766" y="7695"/>
                        <a:pt x="6659" y="7603"/>
                      </a:cubicBezTo>
                      <a:close/>
                      <a:moveTo>
                        <a:pt x="7238" y="7603"/>
                      </a:moveTo>
                      <a:cubicBezTo>
                        <a:pt x="7116" y="7725"/>
                        <a:pt x="7040" y="7771"/>
                        <a:pt x="6933" y="7877"/>
                      </a:cubicBezTo>
                      <a:lnTo>
                        <a:pt x="6796" y="8807"/>
                      </a:lnTo>
                      <a:cubicBezTo>
                        <a:pt x="6888" y="8914"/>
                        <a:pt x="6933" y="8974"/>
                        <a:pt x="7025" y="9066"/>
                      </a:cubicBezTo>
                      <a:lnTo>
                        <a:pt x="7924" y="9066"/>
                      </a:lnTo>
                      <a:cubicBezTo>
                        <a:pt x="8030" y="8959"/>
                        <a:pt x="8106" y="8898"/>
                        <a:pt x="8228" y="8807"/>
                      </a:cubicBezTo>
                      <a:lnTo>
                        <a:pt x="8365" y="7877"/>
                      </a:lnTo>
                      <a:cubicBezTo>
                        <a:pt x="8259" y="7756"/>
                        <a:pt x="8228" y="7695"/>
                        <a:pt x="8137" y="7603"/>
                      </a:cubicBezTo>
                      <a:close/>
                      <a:moveTo>
                        <a:pt x="1128" y="9112"/>
                      </a:moveTo>
                      <a:cubicBezTo>
                        <a:pt x="1007" y="9218"/>
                        <a:pt x="930" y="9279"/>
                        <a:pt x="824" y="9371"/>
                      </a:cubicBezTo>
                      <a:lnTo>
                        <a:pt x="687" y="10315"/>
                      </a:lnTo>
                      <a:cubicBezTo>
                        <a:pt x="778" y="10422"/>
                        <a:pt x="824" y="10483"/>
                        <a:pt x="915" y="10574"/>
                      </a:cubicBezTo>
                      <a:lnTo>
                        <a:pt x="1814" y="10574"/>
                      </a:lnTo>
                      <a:cubicBezTo>
                        <a:pt x="1921" y="10468"/>
                        <a:pt x="1997" y="10407"/>
                        <a:pt x="2119" y="10315"/>
                      </a:cubicBezTo>
                      <a:lnTo>
                        <a:pt x="2241" y="9371"/>
                      </a:lnTo>
                      <a:cubicBezTo>
                        <a:pt x="2149" y="9264"/>
                        <a:pt x="2119" y="9203"/>
                        <a:pt x="2012" y="9112"/>
                      </a:cubicBezTo>
                      <a:close/>
                      <a:moveTo>
                        <a:pt x="2591" y="9112"/>
                      </a:moveTo>
                      <a:cubicBezTo>
                        <a:pt x="2469" y="9218"/>
                        <a:pt x="2393" y="9279"/>
                        <a:pt x="2286" y="9371"/>
                      </a:cubicBezTo>
                      <a:lnTo>
                        <a:pt x="2149" y="10315"/>
                      </a:lnTo>
                      <a:cubicBezTo>
                        <a:pt x="2241" y="10422"/>
                        <a:pt x="2286" y="10483"/>
                        <a:pt x="2378" y="10574"/>
                      </a:cubicBezTo>
                      <a:lnTo>
                        <a:pt x="3277" y="10574"/>
                      </a:lnTo>
                      <a:cubicBezTo>
                        <a:pt x="3383" y="10468"/>
                        <a:pt x="3460" y="10407"/>
                        <a:pt x="3581" y="10315"/>
                      </a:cubicBezTo>
                      <a:lnTo>
                        <a:pt x="3703" y="9371"/>
                      </a:lnTo>
                      <a:cubicBezTo>
                        <a:pt x="3612" y="9264"/>
                        <a:pt x="3581" y="9203"/>
                        <a:pt x="3475" y="9112"/>
                      </a:cubicBezTo>
                      <a:close/>
                      <a:moveTo>
                        <a:pt x="4054" y="9112"/>
                      </a:moveTo>
                      <a:cubicBezTo>
                        <a:pt x="3947" y="9218"/>
                        <a:pt x="3856" y="9279"/>
                        <a:pt x="3749" y="9371"/>
                      </a:cubicBezTo>
                      <a:lnTo>
                        <a:pt x="3612" y="10315"/>
                      </a:lnTo>
                      <a:cubicBezTo>
                        <a:pt x="3719" y="10422"/>
                        <a:pt x="3749" y="10483"/>
                        <a:pt x="3840" y="10574"/>
                      </a:cubicBezTo>
                      <a:lnTo>
                        <a:pt x="4739" y="10574"/>
                      </a:lnTo>
                      <a:cubicBezTo>
                        <a:pt x="4846" y="10468"/>
                        <a:pt x="4922" y="10407"/>
                        <a:pt x="5044" y="10315"/>
                      </a:cubicBezTo>
                      <a:lnTo>
                        <a:pt x="5181" y="9371"/>
                      </a:lnTo>
                      <a:cubicBezTo>
                        <a:pt x="5075" y="9264"/>
                        <a:pt x="5044" y="9203"/>
                        <a:pt x="4953" y="9112"/>
                      </a:cubicBezTo>
                      <a:close/>
                      <a:moveTo>
                        <a:pt x="8472" y="9112"/>
                      </a:moveTo>
                      <a:cubicBezTo>
                        <a:pt x="8365" y="9218"/>
                        <a:pt x="8289" y="9279"/>
                        <a:pt x="8167" y="9371"/>
                      </a:cubicBezTo>
                      <a:lnTo>
                        <a:pt x="8030" y="10300"/>
                      </a:lnTo>
                      <a:cubicBezTo>
                        <a:pt x="8137" y="10422"/>
                        <a:pt x="8167" y="10483"/>
                        <a:pt x="8259" y="10574"/>
                      </a:cubicBezTo>
                      <a:lnTo>
                        <a:pt x="9158" y="10574"/>
                      </a:lnTo>
                      <a:cubicBezTo>
                        <a:pt x="9280" y="10452"/>
                        <a:pt x="9356" y="10407"/>
                        <a:pt x="9462" y="10300"/>
                      </a:cubicBezTo>
                      <a:lnTo>
                        <a:pt x="9600" y="9371"/>
                      </a:lnTo>
                      <a:cubicBezTo>
                        <a:pt x="9508" y="9264"/>
                        <a:pt x="9462" y="9203"/>
                        <a:pt x="9371" y="9112"/>
                      </a:cubicBezTo>
                      <a:close/>
                      <a:moveTo>
                        <a:pt x="5547" y="9127"/>
                      </a:moveTo>
                      <a:cubicBezTo>
                        <a:pt x="5425" y="9249"/>
                        <a:pt x="5349" y="9294"/>
                        <a:pt x="5242" y="9401"/>
                      </a:cubicBezTo>
                      <a:lnTo>
                        <a:pt x="5105" y="10330"/>
                      </a:lnTo>
                      <a:cubicBezTo>
                        <a:pt x="5196" y="10437"/>
                        <a:pt x="5242" y="10498"/>
                        <a:pt x="5334" y="10589"/>
                      </a:cubicBezTo>
                      <a:lnTo>
                        <a:pt x="6232" y="10589"/>
                      </a:lnTo>
                      <a:cubicBezTo>
                        <a:pt x="6339" y="10483"/>
                        <a:pt x="6415" y="10422"/>
                        <a:pt x="6537" y="10330"/>
                      </a:cubicBezTo>
                      <a:lnTo>
                        <a:pt x="6659" y="9401"/>
                      </a:lnTo>
                      <a:cubicBezTo>
                        <a:pt x="6568" y="9279"/>
                        <a:pt x="6537" y="9218"/>
                        <a:pt x="6431" y="9127"/>
                      </a:cubicBezTo>
                      <a:close/>
                      <a:moveTo>
                        <a:pt x="7009" y="9127"/>
                      </a:moveTo>
                      <a:cubicBezTo>
                        <a:pt x="6888" y="9249"/>
                        <a:pt x="6811" y="9294"/>
                        <a:pt x="6705" y="9401"/>
                      </a:cubicBezTo>
                      <a:lnTo>
                        <a:pt x="6568" y="10330"/>
                      </a:lnTo>
                      <a:cubicBezTo>
                        <a:pt x="6659" y="10437"/>
                        <a:pt x="6705" y="10498"/>
                        <a:pt x="6796" y="10589"/>
                      </a:cubicBezTo>
                      <a:lnTo>
                        <a:pt x="7695" y="10589"/>
                      </a:lnTo>
                      <a:cubicBezTo>
                        <a:pt x="7802" y="10483"/>
                        <a:pt x="7878" y="10422"/>
                        <a:pt x="8000" y="10330"/>
                      </a:cubicBezTo>
                      <a:lnTo>
                        <a:pt x="8137" y="9401"/>
                      </a:lnTo>
                      <a:cubicBezTo>
                        <a:pt x="8030" y="9279"/>
                        <a:pt x="8000" y="9218"/>
                        <a:pt x="7908" y="9127"/>
                      </a:cubicBezTo>
                      <a:close/>
                      <a:moveTo>
                        <a:pt x="900" y="10635"/>
                      </a:moveTo>
                      <a:cubicBezTo>
                        <a:pt x="778" y="10742"/>
                        <a:pt x="702" y="10803"/>
                        <a:pt x="595" y="10894"/>
                      </a:cubicBezTo>
                      <a:lnTo>
                        <a:pt x="458" y="11839"/>
                      </a:lnTo>
                      <a:cubicBezTo>
                        <a:pt x="549" y="11945"/>
                        <a:pt x="595" y="12006"/>
                        <a:pt x="687" y="12098"/>
                      </a:cubicBezTo>
                      <a:lnTo>
                        <a:pt x="1570" y="12098"/>
                      </a:lnTo>
                      <a:cubicBezTo>
                        <a:pt x="1692" y="11991"/>
                        <a:pt x="1768" y="11930"/>
                        <a:pt x="1875" y="11839"/>
                      </a:cubicBezTo>
                      <a:lnTo>
                        <a:pt x="2012" y="10894"/>
                      </a:lnTo>
                      <a:cubicBezTo>
                        <a:pt x="1921" y="10788"/>
                        <a:pt x="1875" y="10727"/>
                        <a:pt x="1784" y="10635"/>
                      </a:cubicBezTo>
                      <a:close/>
                      <a:moveTo>
                        <a:pt x="2363" y="10635"/>
                      </a:moveTo>
                      <a:cubicBezTo>
                        <a:pt x="2241" y="10742"/>
                        <a:pt x="2164" y="10803"/>
                        <a:pt x="2058" y="10894"/>
                      </a:cubicBezTo>
                      <a:lnTo>
                        <a:pt x="1921" y="11839"/>
                      </a:lnTo>
                      <a:cubicBezTo>
                        <a:pt x="2012" y="11945"/>
                        <a:pt x="2058" y="12006"/>
                        <a:pt x="2149" y="12098"/>
                      </a:cubicBezTo>
                      <a:lnTo>
                        <a:pt x="3048" y="12098"/>
                      </a:lnTo>
                      <a:cubicBezTo>
                        <a:pt x="3155" y="11991"/>
                        <a:pt x="3231" y="11930"/>
                        <a:pt x="3353" y="11839"/>
                      </a:cubicBezTo>
                      <a:lnTo>
                        <a:pt x="3475" y="10894"/>
                      </a:lnTo>
                      <a:cubicBezTo>
                        <a:pt x="3383" y="10788"/>
                        <a:pt x="3353" y="10727"/>
                        <a:pt x="3246" y="10635"/>
                      </a:cubicBezTo>
                      <a:close/>
                      <a:moveTo>
                        <a:pt x="3825" y="10635"/>
                      </a:moveTo>
                      <a:cubicBezTo>
                        <a:pt x="3703" y="10742"/>
                        <a:pt x="3627" y="10803"/>
                        <a:pt x="3520" y="10894"/>
                      </a:cubicBezTo>
                      <a:lnTo>
                        <a:pt x="3383" y="11839"/>
                      </a:lnTo>
                      <a:cubicBezTo>
                        <a:pt x="3475" y="11945"/>
                        <a:pt x="3520" y="12006"/>
                        <a:pt x="3612" y="12098"/>
                      </a:cubicBezTo>
                      <a:lnTo>
                        <a:pt x="4511" y="12098"/>
                      </a:lnTo>
                      <a:cubicBezTo>
                        <a:pt x="4617" y="11991"/>
                        <a:pt x="4694" y="11930"/>
                        <a:pt x="4816" y="11839"/>
                      </a:cubicBezTo>
                      <a:lnTo>
                        <a:pt x="4953" y="10894"/>
                      </a:lnTo>
                      <a:cubicBezTo>
                        <a:pt x="4846" y="10788"/>
                        <a:pt x="4816" y="10727"/>
                        <a:pt x="4724" y="10635"/>
                      </a:cubicBezTo>
                      <a:close/>
                      <a:moveTo>
                        <a:pt x="6781" y="10635"/>
                      </a:moveTo>
                      <a:cubicBezTo>
                        <a:pt x="6659" y="10742"/>
                        <a:pt x="6583" y="10803"/>
                        <a:pt x="6476" y="10894"/>
                      </a:cubicBezTo>
                      <a:lnTo>
                        <a:pt x="6339" y="11824"/>
                      </a:lnTo>
                      <a:cubicBezTo>
                        <a:pt x="6431" y="11945"/>
                        <a:pt x="6476" y="12006"/>
                        <a:pt x="6568" y="12098"/>
                      </a:cubicBezTo>
                      <a:lnTo>
                        <a:pt x="7467" y="12098"/>
                      </a:lnTo>
                      <a:cubicBezTo>
                        <a:pt x="7573" y="11976"/>
                        <a:pt x="7649" y="11930"/>
                        <a:pt x="7771" y="11824"/>
                      </a:cubicBezTo>
                      <a:lnTo>
                        <a:pt x="7908" y="10894"/>
                      </a:lnTo>
                      <a:cubicBezTo>
                        <a:pt x="7802" y="10788"/>
                        <a:pt x="7771" y="10727"/>
                        <a:pt x="7680" y="10635"/>
                      </a:cubicBezTo>
                      <a:close/>
                      <a:moveTo>
                        <a:pt x="8244" y="10635"/>
                      </a:moveTo>
                      <a:cubicBezTo>
                        <a:pt x="8137" y="10742"/>
                        <a:pt x="8061" y="10803"/>
                        <a:pt x="7939" y="10894"/>
                      </a:cubicBezTo>
                      <a:lnTo>
                        <a:pt x="7802" y="11824"/>
                      </a:lnTo>
                      <a:cubicBezTo>
                        <a:pt x="7908" y="11945"/>
                        <a:pt x="7939" y="12006"/>
                        <a:pt x="8030" y="12098"/>
                      </a:cubicBezTo>
                      <a:lnTo>
                        <a:pt x="8929" y="12098"/>
                      </a:lnTo>
                      <a:cubicBezTo>
                        <a:pt x="9036" y="11976"/>
                        <a:pt x="9127" y="11930"/>
                        <a:pt x="9234" y="11824"/>
                      </a:cubicBezTo>
                      <a:lnTo>
                        <a:pt x="9371" y="10894"/>
                      </a:lnTo>
                      <a:cubicBezTo>
                        <a:pt x="9264" y="10788"/>
                        <a:pt x="9234" y="10727"/>
                        <a:pt x="9143" y="10635"/>
                      </a:cubicBezTo>
                      <a:close/>
                      <a:moveTo>
                        <a:pt x="5288" y="10650"/>
                      </a:moveTo>
                      <a:cubicBezTo>
                        <a:pt x="5181" y="10772"/>
                        <a:pt x="5105" y="10818"/>
                        <a:pt x="4983" y="10925"/>
                      </a:cubicBezTo>
                      <a:lnTo>
                        <a:pt x="4861" y="11854"/>
                      </a:lnTo>
                      <a:cubicBezTo>
                        <a:pt x="4953" y="11961"/>
                        <a:pt x="4983" y="12022"/>
                        <a:pt x="5090" y="12113"/>
                      </a:cubicBezTo>
                      <a:lnTo>
                        <a:pt x="5973" y="12113"/>
                      </a:lnTo>
                      <a:cubicBezTo>
                        <a:pt x="6095" y="12006"/>
                        <a:pt x="6172" y="11945"/>
                        <a:pt x="6278" y="11854"/>
                      </a:cubicBezTo>
                      <a:lnTo>
                        <a:pt x="6415" y="10925"/>
                      </a:lnTo>
                      <a:cubicBezTo>
                        <a:pt x="6324" y="10803"/>
                        <a:pt x="6278" y="10742"/>
                        <a:pt x="6187" y="10650"/>
                      </a:cubicBezTo>
                      <a:close/>
                      <a:moveTo>
                        <a:pt x="671" y="12159"/>
                      </a:moveTo>
                      <a:cubicBezTo>
                        <a:pt x="549" y="12265"/>
                        <a:pt x="473" y="12326"/>
                        <a:pt x="367" y="12418"/>
                      </a:cubicBezTo>
                      <a:lnTo>
                        <a:pt x="229" y="13362"/>
                      </a:lnTo>
                      <a:cubicBezTo>
                        <a:pt x="321" y="13469"/>
                        <a:pt x="367" y="13530"/>
                        <a:pt x="458" y="13621"/>
                      </a:cubicBezTo>
                      <a:lnTo>
                        <a:pt x="1357" y="13621"/>
                      </a:lnTo>
                      <a:cubicBezTo>
                        <a:pt x="1464" y="13515"/>
                        <a:pt x="1540" y="13454"/>
                        <a:pt x="1662" y="13362"/>
                      </a:cubicBezTo>
                      <a:lnTo>
                        <a:pt x="1784" y="12418"/>
                      </a:lnTo>
                      <a:cubicBezTo>
                        <a:pt x="1692" y="12311"/>
                        <a:pt x="1662" y="12250"/>
                        <a:pt x="1555" y="12159"/>
                      </a:cubicBezTo>
                      <a:close/>
                      <a:moveTo>
                        <a:pt x="2134" y="12159"/>
                      </a:moveTo>
                      <a:cubicBezTo>
                        <a:pt x="2012" y="12265"/>
                        <a:pt x="1936" y="12326"/>
                        <a:pt x="1829" y="12418"/>
                      </a:cubicBezTo>
                      <a:lnTo>
                        <a:pt x="1692" y="13362"/>
                      </a:lnTo>
                      <a:cubicBezTo>
                        <a:pt x="1784" y="13469"/>
                        <a:pt x="1829" y="13530"/>
                        <a:pt x="1921" y="13621"/>
                      </a:cubicBezTo>
                      <a:lnTo>
                        <a:pt x="2820" y="13621"/>
                      </a:lnTo>
                      <a:cubicBezTo>
                        <a:pt x="2926" y="13515"/>
                        <a:pt x="3002" y="13454"/>
                        <a:pt x="3124" y="13362"/>
                      </a:cubicBezTo>
                      <a:lnTo>
                        <a:pt x="3246" y="12418"/>
                      </a:lnTo>
                      <a:cubicBezTo>
                        <a:pt x="3155" y="12311"/>
                        <a:pt x="3124" y="12250"/>
                        <a:pt x="3018" y="12159"/>
                      </a:cubicBezTo>
                      <a:close/>
                      <a:moveTo>
                        <a:pt x="3597" y="12159"/>
                      </a:moveTo>
                      <a:cubicBezTo>
                        <a:pt x="3490" y="12265"/>
                        <a:pt x="3414" y="12326"/>
                        <a:pt x="3292" y="12418"/>
                      </a:cubicBezTo>
                      <a:lnTo>
                        <a:pt x="3155" y="13362"/>
                      </a:lnTo>
                      <a:cubicBezTo>
                        <a:pt x="3261" y="13469"/>
                        <a:pt x="3292" y="13530"/>
                        <a:pt x="3383" y="13621"/>
                      </a:cubicBezTo>
                      <a:lnTo>
                        <a:pt x="4282" y="13621"/>
                      </a:lnTo>
                      <a:cubicBezTo>
                        <a:pt x="4404" y="13515"/>
                        <a:pt x="4480" y="13454"/>
                        <a:pt x="4587" y="13362"/>
                      </a:cubicBezTo>
                      <a:lnTo>
                        <a:pt x="4724" y="12418"/>
                      </a:lnTo>
                      <a:cubicBezTo>
                        <a:pt x="4617" y="12311"/>
                        <a:pt x="4587" y="12250"/>
                        <a:pt x="4496" y="12159"/>
                      </a:cubicBezTo>
                      <a:close/>
                      <a:moveTo>
                        <a:pt x="5059" y="12159"/>
                      </a:moveTo>
                      <a:cubicBezTo>
                        <a:pt x="4953" y="12265"/>
                        <a:pt x="4876" y="12326"/>
                        <a:pt x="4755" y="12418"/>
                      </a:cubicBezTo>
                      <a:lnTo>
                        <a:pt x="4633" y="13362"/>
                      </a:lnTo>
                      <a:cubicBezTo>
                        <a:pt x="4724" y="13469"/>
                        <a:pt x="4755" y="13530"/>
                        <a:pt x="4861" y="13621"/>
                      </a:cubicBezTo>
                      <a:lnTo>
                        <a:pt x="5745" y="13621"/>
                      </a:lnTo>
                      <a:cubicBezTo>
                        <a:pt x="5867" y="13515"/>
                        <a:pt x="5943" y="13454"/>
                        <a:pt x="6050" y="13362"/>
                      </a:cubicBezTo>
                      <a:lnTo>
                        <a:pt x="6187" y="12418"/>
                      </a:lnTo>
                      <a:cubicBezTo>
                        <a:pt x="6095" y="12311"/>
                        <a:pt x="6050" y="12250"/>
                        <a:pt x="5958" y="12159"/>
                      </a:cubicBezTo>
                      <a:close/>
                      <a:moveTo>
                        <a:pt x="8015" y="12159"/>
                      </a:moveTo>
                      <a:cubicBezTo>
                        <a:pt x="7908" y="12265"/>
                        <a:pt x="7832" y="12326"/>
                        <a:pt x="7710" y="12418"/>
                      </a:cubicBezTo>
                      <a:lnTo>
                        <a:pt x="7573" y="13347"/>
                      </a:lnTo>
                      <a:cubicBezTo>
                        <a:pt x="7680" y="13469"/>
                        <a:pt x="7710" y="13530"/>
                        <a:pt x="7802" y="13621"/>
                      </a:cubicBezTo>
                      <a:lnTo>
                        <a:pt x="8701" y="13621"/>
                      </a:lnTo>
                      <a:cubicBezTo>
                        <a:pt x="8823" y="13500"/>
                        <a:pt x="8899" y="13454"/>
                        <a:pt x="9005" y="13347"/>
                      </a:cubicBezTo>
                      <a:lnTo>
                        <a:pt x="9143" y="12418"/>
                      </a:lnTo>
                      <a:cubicBezTo>
                        <a:pt x="9036" y="12311"/>
                        <a:pt x="9005" y="12250"/>
                        <a:pt x="8914" y="12159"/>
                      </a:cubicBezTo>
                      <a:close/>
                      <a:moveTo>
                        <a:pt x="6552" y="12174"/>
                      </a:moveTo>
                      <a:cubicBezTo>
                        <a:pt x="6431" y="12296"/>
                        <a:pt x="6354" y="12342"/>
                        <a:pt x="6248" y="12448"/>
                      </a:cubicBezTo>
                      <a:lnTo>
                        <a:pt x="6111" y="13378"/>
                      </a:lnTo>
                      <a:cubicBezTo>
                        <a:pt x="6202" y="13484"/>
                        <a:pt x="6248" y="13545"/>
                        <a:pt x="6339" y="13637"/>
                      </a:cubicBezTo>
                      <a:lnTo>
                        <a:pt x="7238" y="13637"/>
                      </a:lnTo>
                      <a:cubicBezTo>
                        <a:pt x="7345" y="13530"/>
                        <a:pt x="7421" y="13469"/>
                        <a:pt x="7543" y="13378"/>
                      </a:cubicBezTo>
                      <a:lnTo>
                        <a:pt x="7680" y="12448"/>
                      </a:lnTo>
                      <a:cubicBezTo>
                        <a:pt x="7573" y="12326"/>
                        <a:pt x="7543" y="12265"/>
                        <a:pt x="7451" y="12174"/>
                      </a:cubicBezTo>
                      <a:close/>
                      <a:moveTo>
                        <a:pt x="443" y="13667"/>
                      </a:moveTo>
                      <a:cubicBezTo>
                        <a:pt x="321" y="13774"/>
                        <a:pt x="245" y="13835"/>
                        <a:pt x="138" y="13926"/>
                      </a:cubicBezTo>
                      <a:lnTo>
                        <a:pt x="1" y="14856"/>
                      </a:lnTo>
                      <a:cubicBezTo>
                        <a:pt x="92" y="14977"/>
                        <a:pt x="138" y="15023"/>
                        <a:pt x="229" y="15130"/>
                      </a:cubicBezTo>
                      <a:lnTo>
                        <a:pt x="1128" y="15130"/>
                      </a:lnTo>
                      <a:cubicBezTo>
                        <a:pt x="1235" y="15008"/>
                        <a:pt x="1311" y="14947"/>
                        <a:pt x="1433" y="14856"/>
                      </a:cubicBezTo>
                      <a:lnTo>
                        <a:pt x="1555" y="13926"/>
                      </a:lnTo>
                      <a:cubicBezTo>
                        <a:pt x="1479" y="13835"/>
                        <a:pt x="1433" y="13774"/>
                        <a:pt x="1326" y="13667"/>
                      </a:cubicBezTo>
                      <a:close/>
                      <a:moveTo>
                        <a:pt x="1921" y="13667"/>
                      </a:moveTo>
                      <a:cubicBezTo>
                        <a:pt x="1814" y="13774"/>
                        <a:pt x="1738" y="13835"/>
                        <a:pt x="1616" y="13926"/>
                      </a:cubicBezTo>
                      <a:lnTo>
                        <a:pt x="1479" y="14856"/>
                      </a:lnTo>
                      <a:cubicBezTo>
                        <a:pt x="1585" y="14977"/>
                        <a:pt x="1616" y="15023"/>
                        <a:pt x="1707" y="15130"/>
                      </a:cubicBezTo>
                      <a:lnTo>
                        <a:pt x="2606" y="15130"/>
                      </a:lnTo>
                      <a:cubicBezTo>
                        <a:pt x="2713" y="15008"/>
                        <a:pt x="2804" y="14947"/>
                        <a:pt x="2911" y="14856"/>
                      </a:cubicBezTo>
                      <a:lnTo>
                        <a:pt x="3048" y="13926"/>
                      </a:lnTo>
                      <a:cubicBezTo>
                        <a:pt x="2957" y="13835"/>
                        <a:pt x="2896" y="13774"/>
                        <a:pt x="2820" y="13667"/>
                      </a:cubicBezTo>
                      <a:close/>
                      <a:moveTo>
                        <a:pt x="3383" y="13667"/>
                      </a:moveTo>
                      <a:cubicBezTo>
                        <a:pt x="3277" y="13774"/>
                        <a:pt x="3201" y="13835"/>
                        <a:pt x="3079" y="13926"/>
                      </a:cubicBezTo>
                      <a:lnTo>
                        <a:pt x="2957" y="14856"/>
                      </a:lnTo>
                      <a:cubicBezTo>
                        <a:pt x="3048" y="14977"/>
                        <a:pt x="3079" y="15023"/>
                        <a:pt x="3185" y="15130"/>
                      </a:cubicBezTo>
                      <a:lnTo>
                        <a:pt x="4069" y="15130"/>
                      </a:lnTo>
                      <a:cubicBezTo>
                        <a:pt x="4191" y="15008"/>
                        <a:pt x="4267" y="14947"/>
                        <a:pt x="4374" y="14856"/>
                      </a:cubicBezTo>
                      <a:lnTo>
                        <a:pt x="4511" y="13926"/>
                      </a:lnTo>
                      <a:cubicBezTo>
                        <a:pt x="4419" y="13835"/>
                        <a:pt x="4358" y="13774"/>
                        <a:pt x="4282" y="13667"/>
                      </a:cubicBezTo>
                      <a:close/>
                      <a:moveTo>
                        <a:pt x="4861" y="13682"/>
                      </a:moveTo>
                      <a:cubicBezTo>
                        <a:pt x="4739" y="13789"/>
                        <a:pt x="4663" y="13850"/>
                        <a:pt x="4557" y="13941"/>
                      </a:cubicBezTo>
                      <a:lnTo>
                        <a:pt x="4419" y="14871"/>
                      </a:lnTo>
                      <a:cubicBezTo>
                        <a:pt x="4511" y="14993"/>
                        <a:pt x="4557" y="15054"/>
                        <a:pt x="4648" y="15145"/>
                      </a:cubicBezTo>
                      <a:lnTo>
                        <a:pt x="5547" y="15145"/>
                      </a:lnTo>
                      <a:cubicBezTo>
                        <a:pt x="5653" y="15023"/>
                        <a:pt x="5730" y="14977"/>
                        <a:pt x="5852" y="14871"/>
                      </a:cubicBezTo>
                      <a:lnTo>
                        <a:pt x="5973" y="13941"/>
                      </a:lnTo>
                      <a:cubicBezTo>
                        <a:pt x="5882" y="13835"/>
                        <a:pt x="5852" y="13774"/>
                        <a:pt x="5745" y="13682"/>
                      </a:cubicBezTo>
                      <a:close/>
                      <a:moveTo>
                        <a:pt x="6324" y="13682"/>
                      </a:moveTo>
                      <a:cubicBezTo>
                        <a:pt x="6202" y="13789"/>
                        <a:pt x="6126" y="13850"/>
                        <a:pt x="6019" y="13941"/>
                      </a:cubicBezTo>
                      <a:lnTo>
                        <a:pt x="5882" y="14871"/>
                      </a:lnTo>
                      <a:cubicBezTo>
                        <a:pt x="5973" y="14993"/>
                        <a:pt x="6019" y="15054"/>
                        <a:pt x="6111" y="15145"/>
                      </a:cubicBezTo>
                      <a:lnTo>
                        <a:pt x="7009" y="15145"/>
                      </a:lnTo>
                      <a:cubicBezTo>
                        <a:pt x="7116" y="15023"/>
                        <a:pt x="7192" y="14977"/>
                        <a:pt x="7314" y="14871"/>
                      </a:cubicBezTo>
                      <a:lnTo>
                        <a:pt x="7451" y="13941"/>
                      </a:lnTo>
                      <a:cubicBezTo>
                        <a:pt x="7375" y="13835"/>
                        <a:pt x="7314" y="13774"/>
                        <a:pt x="7223" y="13682"/>
                      </a:cubicBezTo>
                      <a:close/>
                      <a:moveTo>
                        <a:pt x="7787" y="13682"/>
                      </a:moveTo>
                      <a:cubicBezTo>
                        <a:pt x="7680" y="13789"/>
                        <a:pt x="7604" y="13850"/>
                        <a:pt x="7482" y="13941"/>
                      </a:cubicBezTo>
                      <a:lnTo>
                        <a:pt x="7345" y="14871"/>
                      </a:lnTo>
                      <a:cubicBezTo>
                        <a:pt x="7451" y="14993"/>
                        <a:pt x="7482" y="15054"/>
                        <a:pt x="7573" y="15145"/>
                      </a:cubicBezTo>
                      <a:lnTo>
                        <a:pt x="8472" y="15145"/>
                      </a:lnTo>
                      <a:cubicBezTo>
                        <a:pt x="8594" y="15023"/>
                        <a:pt x="8670" y="14977"/>
                        <a:pt x="8777" y="14871"/>
                      </a:cubicBezTo>
                      <a:lnTo>
                        <a:pt x="8914" y="13941"/>
                      </a:lnTo>
                      <a:cubicBezTo>
                        <a:pt x="8823" y="13835"/>
                        <a:pt x="8777" y="13774"/>
                        <a:pt x="8685" y="13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grpSp>
            <p:nvGrpSpPr>
              <p:cNvPr id="930" name="Google Shape;930;p40"/>
              <p:cNvGrpSpPr/>
              <p:nvPr/>
            </p:nvGrpSpPr>
            <p:grpSpPr>
              <a:xfrm>
                <a:off x="2289213" y="3555498"/>
                <a:ext cx="1701985" cy="1444613"/>
                <a:chOff x="2493313" y="3438873"/>
                <a:chExt cx="1701985" cy="1444613"/>
              </a:xfrm>
            </p:grpSpPr>
            <p:grpSp>
              <p:nvGrpSpPr>
                <p:cNvPr id="931" name="Google Shape;931;p40"/>
                <p:cNvGrpSpPr/>
                <p:nvPr/>
              </p:nvGrpSpPr>
              <p:grpSpPr>
                <a:xfrm>
                  <a:off x="2493313" y="3438873"/>
                  <a:ext cx="1701985" cy="1444613"/>
                  <a:chOff x="2493313" y="3438873"/>
                  <a:chExt cx="1701985" cy="1444613"/>
                </a:xfrm>
              </p:grpSpPr>
              <p:sp>
                <p:nvSpPr>
                  <p:cNvPr id="932" name="Google Shape;932;p40"/>
                  <p:cNvSpPr/>
                  <p:nvPr/>
                </p:nvSpPr>
                <p:spPr>
                  <a:xfrm flipH="1">
                    <a:off x="2493313" y="4000696"/>
                    <a:ext cx="1701985" cy="882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51" h="11230" extrusionOk="0">
                        <a:moveTo>
                          <a:pt x="18817" y="3764"/>
                        </a:moveTo>
                        <a:lnTo>
                          <a:pt x="18817" y="8502"/>
                        </a:lnTo>
                        <a:lnTo>
                          <a:pt x="2240" y="8502"/>
                        </a:lnTo>
                        <a:lnTo>
                          <a:pt x="2240" y="3764"/>
                        </a:lnTo>
                        <a:close/>
                        <a:moveTo>
                          <a:pt x="1357" y="0"/>
                        </a:moveTo>
                        <a:lnTo>
                          <a:pt x="1" y="1874"/>
                        </a:lnTo>
                        <a:lnTo>
                          <a:pt x="1" y="3764"/>
                        </a:lnTo>
                        <a:lnTo>
                          <a:pt x="899" y="3764"/>
                        </a:lnTo>
                        <a:lnTo>
                          <a:pt x="899" y="11229"/>
                        </a:lnTo>
                        <a:lnTo>
                          <a:pt x="2240" y="11229"/>
                        </a:lnTo>
                        <a:lnTo>
                          <a:pt x="2240" y="9264"/>
                        </a:lnTo>
                        <a:lnTo>
                          <a:pt x="18817" y="9264"/>
                        </a:lnTo>
                        <a:lnTo>
                          <a:pt x="18817" y="11229"/>
                        </a:lnTo>
                        <a:lnTo>
                          <a:pt x="20173" y="11229"/>
                        </a:lnTo>
                        <a:lnTo>
                          <a:pt x="20173" y="3764"/>
                        </a:lnTo>
                        <a:lnTo>
                          <a:pt x="21651" y="3764"/>
                        </a:lnTo>
                        <a:lnTo>
                          <a:pt x="21651" y="1874"/>
                        </a:lnTo>
                        <a:lnTo>
                          <a:pt x="20295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3" name="Google Shape;933;p40"/>
                  <p:cNvSpPr/>
                  <p:nvPr/>
                </p:nvSpPr>
                <p:spPr>
                  <a:xfrm flipH="1">
                    <a:off x="2846586" y="3438873"/>
                    <a:ext cx="988206" cy="709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71" h="9025" extrusionOk="0">
                        <a:moveTo>
                          <a:pt x="6597" y="1"/>
                        </a:moveTo>
                        <a:cubicBezTo>
                          <a:pt x="6587" y="1"/>
                          <a:pt x="6577" y="1"/>
                          <a:pt x="6567" y="2"/>
                        </a:cubicBezTo>
                        <a:lnTo>
                          <a:pt x="427" y="474"/>
                        </a:lnTo>
                        <a:cubicBezTo>
                          <a:pt x="168" y="489"/>
                          <a:pt x="1" y="703"/>
                          <a:pt x="1" y="931"/>
                        </a:cubicBezTo>
                        <a:lnTo>
                          <a:pt x="61" y="7787"/>
                        </a:lnTo>
                        <a:cubicBezTo>
                          <a:pt x="61" y="7940"/>
                          <a:pt x="138" y="8077"/>
                          <a:pt x="244" y="8153"/>
                        </a:cubicBezTo>
                        <a:lnTo>
                          <a:pt x="244" y="8214"/>
                        </a:lnTo>
                        <a:cubicBezTo>
                          <a:pt x="244" y="8305"/>
                          <a:pt x="305" y="8382"/>
                          <a:pt x="412" y="8397"/>
                        </a:cubicBezTo>
                        <a:lnTo>
                          <a:pt x="6308" y="9006"/>
                        </a:lnTo>
                        <a:cubicBezTo>
                          <a:pt x="6390" y="9018"/>
                          <a:pt x="6469" y="9024"/>
                          <a:pt x="6547" y="9024"/>
                        </a:cubicBezTo>
                        <a:cubicBezTo>
                          <a:pt x="6761" y="9024"/>
                          <a:pt x="6965" y="8982"/>
                          <a:pt x="7177" y="8915"/>
                        </a:cubicBezTo>
                        <a:lnTo>
                          <a:pt x="12403" y="7102"/>
                        </a:lnTo>
                        <a:cubicBezTo>
                          <a:pt x="12570" y="7026"/>
                          <a:pt x="12540" y="6736"/>
                          <a:pt x="12342" y="6736"/>
                        </a:cubicBezTo>
                        <a:lnTo>
                          <a:pt x="6979" y="6248"/>
                        </a:lnTo>
                        <a:cubicBezTo>
                          <a:pt x="7040" y="6172"/>
                          <a:pt x="7100" y="6050"/>
                          <a:pt x="7100" y="5929"/>
                        </a:cubicBezTo>
                        <a:lnTo>
                          <a:pt x="7070" y="459"/>
                        </a:lnTo>
                        <a:cubicBezTo>
                          <a:pt x="7070" y="195"/>
                          <a:pt x="6858" y="1"/>
                          <a:pt x="659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4" name="Google Shape;934;p40"/>
                  <p:cNvSpPr/>
                  <p:nvPr/>
                </p:nvSpPr>
                <p:spPr>
                  <a:xfrm flipH="1">
                    <a:off x="3290968" y="3460569"/>
                    <a:ext cx="515053" cy="596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2" h="7588" extrusionOk="0">
                        <a:moveTo>
                          <a:pt x="6338" y="0"/>
                        </a:moveTo>
                        <a:lnTo>
                          <a:pt x="15" y="533"/>
                        </a:lnTo>
                        <a:cubicBezTo>
                          <a:pt x="0" y="579"/>
                          <a:pt x="76" y="7588"/>
                          <a:pt x="76" y="7588"/>
                        </a:cubicBezTo>
                        <a:lnTo>
                          <a:pt x="6552" y="5698"/>
                        </a:lnTo>
                        <a:lnTo>
                          <a:pt x="63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5" name="Google Shape;935;p40"/>
                  <p:cNvSpPr/>
                  <p:nvPr/>
                </p:nvSpPr>
                <p:spPr>
                  <a:xfrm flipH="1">
                    <a:off x="3298122" y="3476134"/>
                    <a:ext cx="493514" cy="5665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78" h="7207" extrusionOk="0">
                        <a:moveTo>
                          <a:pt x="6003" y="0"/>
                        </a:moveTo>
                        <a:lnTo>
                          <a:pt x="0" y="503"/>
                        </a:lnTo>
                        <a:lnTo>
                          <a:pt x="61" y="7207"/>
                        </a:lnTo>
                        <a:lnTo>
                          <a:pt x="6277" y="5394"/>
                        </a:lnTo>
                        <a:lnTo>
                          <a:pt x="6003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6" name="Google Shape;936;p40"/>
                  <p:cNvSpPr/>
                  <p:nvPr/>
                </p:nvSpPr>
                <p:spPr>
                  <a:xfrm flipH="1">
                    <a:off x="3337662" y="3858177"/>
                    <a:ext cx="262400" cy="100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1281" extrusionOk="0">
                        <a:moveTo>
                          <a:pt x="3337" y="0"/>
                        </a:moveTo>
                        <a:lnTo>
                          <a:pt x="1" y="793"/>
                        </a:lnTo>
                        <a:lnTo>
                          <a:pt x="1" y="1280"/>
                        </a:lnTo>
                        <a:lnTo>
                          <a:pt x="3337" y="396"/>
                        </a:lnTo>
                        <a:lnTo>
                          <a:pt x="333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7" name="Google Shape;937;p40"/>
                  <p:cNvSpPr/>
                  <p:nvPr/>
                </p:nvSpPr>
                <p:spPr>
                  <a:xfrm flipH="1">
                    <a:off x="3324456" y="3576676"/>
                    <a:ext cx="443282" cy="322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9" h="4100" extrusionOk="0">
                        <a:moveTo>
                          <a:pt x="4480" y="1"/>
                        </a:moveTo>
                        <a:lnTo>
                          <a:pt x="3383" y="108"/>
                        </a:lnTo>
                        <a:lnTo>
                          <a:pt x="1113" y="336"/>
                        </a:lnTo>
                        <a:lnTo>
                          <a:pt x="229" y="412"/>
                        </a:lnTo>
                        <a:lnTo>
                          <a:pt x="62" y="336"/>
                        </a:lnTo>
                        <a:lnTo>
                          <a:pt x="1" y="443"/>
                        </a:lnTo>
                        <a:lnTo>
                          <a:pt x="123" y="717"/>
                        </a:lnTo>
                        <a:lnTo>
                          <a:pt x="1128" y="3505"/>
                        </a:lnTo>
                        <a:lnTo>
                          <a:pt x="1707" y="3444"/>
                        </a:lnTo>
                        <a:lnTo>
                          <a:pt x="1783" y="4099"/>
                        </a:lnTo>
                        <a:lnTo>
                          <a:pt x="2042" y="4069"/>
                        </a:lnTo>
                        <a:lnTo>
                          <a:pt x="1981" y="3429"/>
                        </a:lnTo>
                        <a:lnTo>
                          <a:pt x="2240" y="3383"/>
                        </a:lnTo>
                        <a:lnTo>
                          <a:pt x="4495" y="3185"/>
                        </a:lnTo>
                        <a:lnTo>
                          <a:pt x="4526" y="3185"/>
                        </a:lnTo>
                        <a:lnTo>
                          <a:pt x="4556" y="3612"/>
                        </a:lnTo>
                        <a:lnTo>
                          <a:pt x="4846" y="3597"/>
                        </a:lnTo>
                        <a:lnTo>
                          <a:pt x="4785" y="3140"/>
                        </a:lnTo>
                        <a:lnTo>
                          <a:pt x="5608" y="3063"/>
                        </a:lnTo>
                        <a:lnTo>
                          <a:pt x="5638" y="2972"/>
                        </a:lnTo>
                        <a:lnTo>
                          <a:pt x="5547" y="2926"/>
                        </a:lnTo>
                        <a:lnTo>
                          <a:pt x="44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8" name="Google Shape;938;p40"/>
                  <p:cNvSpPr/>
                  <p:nvPr/>
                </p:nvSpPr>
                <p:spPr>
                  <a:xfrm flipH="1">
                    <a:off x="3324456" y="3570702"/>
                    <a:ext cx="438487" cy="274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78" h="3490" extrusionOk="0">
                        <a:moveTo>
                          <a:pt x="4465" y="1"/>
                        </a:moveTo>
                        <a:lnTo>
                          <a:pt x="1" y="412"/>
                        </a:lnTo>
                        <a:lnTo>
                          <a:pt x="92" y="717"/>
                        </a:lnTo>
                        <a:lnTo>
                          <a:pt x="1128" y="3490"/>
                        </a:lnTo>
                        <a:lnTo>
                          <a:pt x="5577" y="3048"/>
                        </a:lnTo>
                        <a:lnTo>
                          <a:pt x="446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39" name="Google Shape;939;p40"/>
                  <p:cNvSpPr/>
                  <p:nvPr/>
                </p:nvSpPr>
                <p:spPr>
                  <a:xfrm flipH="1">
                    <a:off x="3324456" y="3570702"/>
                    <a:ext cx="194167" cy="242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3079" extrusionOk="0">
                        <a:moveTo>
                          <a:pt x="1357" y="1"/>
                        </a:moveTo>
                        <a:lnTo>
                          <a:pt x="1" y="107"/>
                        </a:lnTo>
                        <a:lnTo>
                          <a:pt x="2149" y="3078"/>
                        </a:lnTo>
                        <a:lnTo>
                          <a:pt x="2469" y="3048"/>
                        </a:lnTo>
                        <a:lnTo>
                          <a:pt x="135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40" name="Google Shape;940;p40"/>
                  <p:cNvSpPr/>
                  <p:nvPr/>
                </p:nvSpPr>
                <p:spPr>
                  <a:xfrm flipH="1">
                    <a:off x="3344816" y="3576676"/>
                    <a:ext cx="385739" cy="256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7" h="3262" extrusionOk="0">
                        <a:moveTo>
                          <a:pt x="2621" y="2149"/>
                        </a:move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560" y="2164"/>
                        </a:lnTo>
                        <a:lnTo>
                          <a:pt x="2624" y="2159"/>
                        </a:lnTo>
                        <a:lnTo>
                          <a:pt x="2621" y="2149"/>
                        </a:lnTo>
                        <a:close/>
                        <a:moveTo>
                          <a:pt x="1148" y="1276"/>
                        </a:moveTo>
                        <a:lnTo>
                          <a:pt x="1097" y="1281"/>
                        </a:lnTo>
                        <a:lnTo>
                          <a:pt x="1442" y="2214"/>
                        </a:lnTo>
                        <a:lnTo>
                          <a:pt x="1442" y="2214"/>
                        </a:lnTo>
                        <a:lnTo>
                          <a:pt x="1493" y="2210"/>
                        </a:lnTo>
                        <a:lnTo>
                          <a:pt x="1148" y="1276"/>
                        </a:lnTo>
                        <a:close/>
                        <a:moveTo>
                          <a:pt x="2527" y="2157"/>
                        </a:moveTo>
                        <a:lnTo>
                          <a:pt x="1554" y="2241"/>
                        </a:lnTo>
                        <a:lnTo>
                          <a:pt x="1561" y="2261"/>
                        </a:lnTo>
                        <a:lnTo>
                          <a:pt x="1561" y="2261"/>
                        </a:lnTo>
                        <a:lnTo>
                          <a:pt x="2529" y="2164"/>
                        </a:lnTo>
                        <a:lnTo>
                          <a:pt x="2527" y="2157"/>
                        </a:lnTo>
                        <a:close/>
                        <a:moveTo>
                          <a:pt x="1508" y="2241"/>
                        </a:move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63" y="2271"/>
                        </a:ln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508" y="2241"/>
                        </a:lnTo>
                        <a:close/>
                        <a:moveTo>
                          <a:pt x="1442" y="2214"/>
                        </a:moveTo>
                        <a:lnTo>
                          <a:pt x="411" y="2302"/>
                        </a:lnTo>
                        <a:lnTo>
                          <a:pt x="381" y="2317"/>
                        </a:lnTo>
                        <a:cubicBezTo>
                          <a:pt x="381" y="2347"/>
                          <a:pt x="381" y="2347"/>
                          <a:pt x="411" y="2347"/>
                        </a:cubicBezTo>
                        <a:lnTo>
                          <a:pt x="1453" y="2246"/>
                        </a:lnTo>
                        <a:lnTo>
                          <a:pt x="1453" y="2246"/>
                        </a:lnTo>
                        <a:lnTo>
                          <a:pt x="1442" y="2214"/>
                        </a:lnTo>
                        <a:close/>
                        <a:moveTo>
                          <a:pt x="2941" y="1"/>
                        </a:moveTo>
                        <a:cubicBezTo>
                          <a:pt x="2941" y="1"/>
                          <a:pt x="2925" y="16"/>
                          <a:pt x="2941" y="16"/>
                        </a:cubicBezTo>
                        <a:lnTo>
                          <a:pt x="3322" y="1022"/>
                        </a:lnTo>
                        <a:lnTo>
                          <a:pt x="2225" y="1128"/>
                        </a:lnTo>
                        <a:lnTo>
                          <a:pt x="1844" y="92"/>
                        </a:lnTo>
                        <a:cubicBezTo>
                          <a:pt x="1844" y="77"/>
                          <a:pt x="1813" y="77"/>
                          <a:pt x="1813" y="77"/>
                        </a:cubicBezTo>
                        <a:cubicBezTo>
                          <a:pt x="1813" y="77"/>
                          <a:pt x="1798" y="92"/>
                          <a:pt x="1813" y="92"/>
                        </a:cubicBezTo>
                        <a:lnTo>
                          <a:pt x="2194" y="1098"/>
                        </a:lnTo>
                        <a:lnTo>
                          <a:pt x="1128" y="1205"/>
                        </a:lnTo>
                        <a:lnTo>
                          <a:pt x="747" y="169"/>
                        </a:lnTo>
                        <a:cubicBezTo>
                          <a:pt x="747" y="153"/>
                          <a:pt x="731" y="153"/>
                          <a:pt x="731" y="153"/>
                        </a:cubicBezTo>
                        <a:cubicBezTo>
                          <a:pt x="731" y="153"/>
                          <a:pt x="716" y="169"/>
                          <a:pt x="731" y="169"/>
                        </a:cubicBezTo>
                        <a:lnTo>
                          <a:pt x="1112" y="1174"/>
                        </a:lnTo>
                        <a:lnTo>
                          <a:pt x="31" y="1281"/>
                        </a:lnTo>
                        <a:lnTo>
                          <a:pt x="0" y="1296"/>
                        </a:lnTo>
                        <a:cubicBezTo>
                          <a:pt x="0" y="1311"/>
                          <a:pt x="0" y="1311"/>
                          <a:pt x="31" y="1311"/>
                        </a:cubicBezTo>
                        <a:lnTo>
                          <a:pt x="1128" y="1220"/>
                        </a:lnTo>
                        <a:lnTo>
                          <a:pt x="1148" y="1276"/>
                        </a:lnTo>
                        <a:lnTo>
                          <a:pt x="1148" y="1276"/>
                        </a:lnTo>
                        <a:lnTo>
                          <a:pt x="2164" y="1174"/>
                        </a:lnTo>
                        <a:lnTo>
                          <a:pt x="2527" y="2157"/>
                        </a:lnTo>
                        <a:lnTo>
                          <a:pt x="2527" y="2157"/>
                        </a:lnTo>
                        <a:lnTo>
                          <a:pt x="2556" y="2155"/>
                        </a:lnTo>
                        <a:lnTo>
                          <a:pt x="2556" y="2155"/>
                        </a:lnTo>
                        <a:lnTo>
                          <a:pt x="2194" y="1174"/>
                        </a:lnTo>
                        <a:lnTo>
                          <a:pt x="3306" y="1083"/>
                        </a:lnTo>
                        <a:lnTo>
                          <a:pt x="3672" y="2073"/>
                        </a:lnTo>
                        <a:lnTo>
                          <a:pt x="2624" y="2159"/>
                        </a:lnTo>
                        <a:lnTo>
                          <a:pt x="2971" y="3140"/>
                        </a:lnTo>
                        <a:lnTo>
                          <a:pt x="3002" y="3155"/>
                        </a:lnTo>
                        <a:cubicBezTo>
                          <a:pt x="3017" y="3155"/>
                          <a:pt x="3017" y="3140"/>
                          <a:pt x="3017" y="3140"/>
                        </a:cubicBezTo>
                        <a:lnTo>
                          <a:pt x="2651" y="2164"/>
                        </a:lnTo>
                        <a:lnTo>
                          <a:pt x="3763" y="2073"/>
                        </a:lnTo>
                        <a:lnTo>
                          <a:pt x="4114" y="3063"/>
                        </a:lnTo>
                        <a:lnTo>
                          <a:pt x="4144" y="3079"/>
                        </a:lnTo>
                        <a:cubicBezTo>
                          <a:pt x="4159" y="3079"/>
                          <a:pt x="4159" y="3063"/>
                          <a:pt x="4159" y="3063"/>
                        </a:cubicBezTo>
                        <a:lnTo>
                          <a:pt x="3794" y="2088"/>
                        </a:lnTo>
                        <a:lnTo>
                          <a:pt x="4906" y="1997"/>
                        </a:lnTo>
                        <a:cubicBezTo>
                          <a:pt x="4830" y="1997"/>
                          <a:pt x="4830" y="1982"/>
                          <a:pt x="4815" y="1966"/>
                        </a:cubicBezTo>
                        <a:lnTo>
                          <a:pt x="3702" y="2073"/>
                        </a:lnTo>
                        <a:lnTo>
                          <a:pt x="3337" y="1083"/>
                        </a:lnTo>
                        <a:lnTo>
                          <a:pt x="4403" y="991"/>
                        </a:lnTo>
                        <a:lnTo>
                          <a:pt x="4434" y="976"/>
                        </a:lnTo>
                        <a:cubicBezTo>
                          <a:pt x="4434" y="946"/>
                          <a:pt x="4434" y="946"/>
                          <a:pt x="4403" y="946"/>
                        </a:cubicBezTo>
                        <a:lnTo>
                          <a:pt x="3337" y="1052"/>
                        </a:lnTo>
                        <a:lnTo>
                          <a:pt x="2956" y="16"/>
                        </a:lnTo>
                        <a:cubicBezTo>
                          <a:pt x="2956" y="1"/>
                          <a:pt x="2941" y="1"/>
                          <a:pt x="2941" y="1"/>
                        </a:cubicBezTo>
                        <a:close/>
                        <a:moveTo>
                          <a:pt x="1561" y="2261"/>
                        </a:moveTo>
                        <a:lnTo>
                          <a:pt x="1518" y="2266"/>
                        </a:lnTo>
                        <a:lnTo>
                          <a:pt x="1518" y="2266"/>
                        </a:lnTo>
                        <a:lnTo>
                          <a:pt x="1874" y="3231"/>
                        </a:lnTo>
                        <a:lnTo>
                          <a:pt x="1889" y="3261"/>
                        </a:lnTo>
                        <a:cubicBezTo>
                          <a:pt x="1905" y="3261"/>
                          <a:pt x="1905" y="3231"/>
                          <a:pt x="1905" y="3231"/>
                        </a:cubicBezTo>
                        <a:lnTo>
                          <a:pt x="1561" y="226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</p:grpSp>
            <p:sp>
              <p:nvSpPr>
                <p:cNvPr id="941" name="Google Shape;941;p40"/>
                <p:cNvSpPr/>
                <p:nvPr/>
              </p:nvSpPr>
              <p:spPr>
                <a:xfrm flipH="1">
                  <a:off x="3623881" y="3927904"/>
                  <a:ext cx="110290" cy="59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3" h="757" extrusionOk="0">
                      <a:moveTo>
                        <a:pt x="1268" y="0"/>
                      </a:moveTo>
                      <a:cubicBezTo>
                        <a:pt x="1252" y="0"/>
                        <a:pt x="1236" y="4"/>
                        <a:pt x="1219" y="12"/>
                      </a:cubicBezTo>
                      <a:lnTo>
                        <a:pt x="137" y="271"/>
                      </a:lnTo>
                      <a:cubicBezTo>
                        <a:pt x="31" y="287"/>
                        <a:pt x="0" y="363"/>
                        <a:pt x="0" y="424"/>
                      </a:cubicBezTo>
                      <a:lnTo>
                        <a:pt x="0" y="591"/>
                      </a:lnTo>
                      <a:cubicBezTo>
                        <a:pt x="0" y="689"/>
                        <a:pt x="59" y="757"/>
                        <a:pt x="145" y="757"/>
                      </a:cubicBezTo>
                      <a:cubicBezTo>
                        <a:pt x="166" y="757"/>
                        <a:pt x="189" y="753"/>
                        <a:pt x="214" y="744"/>
                      </a:cubicBezTo>
                      <a:lnTo>
                        <a:pt x="1295" y="469"/>
                      </a:lnTo>
                      <a:cubicBezTo>
                        <a:pt x="1372" y="439"/>
                        <a:pt x="1402" y="393"/>
                        <a:pt x="1402" y="317"/>
                      </a:cubicBezTo>
                      <a:lnTo>
                        <a:pt x="1402" y="165"/>
                      </a:lnTo>
                      <a:cubicBezTo>
                        <a:pt x="1402" y="77"/>
                        <a:pt x="1341" y="0"/>
                        <a:pt x="12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  <p:grpSp>
            <p:nvGrpSpPr>
              <p:cNvPr id="942" name="Google Shape;942;p40"/>
              <p:cNvGrpSpPr/>
              <p:nvPr/>
            </p:nvGrpSpPr>
            <p:grpSpPr>
              <a:xfrm flipH="1">
                <a:off x="926441" y="2499783"/>
                <a:ext cx="2087683" cy="2500314"/>
                <a:chOff x="4818631" y="543445"/>
                <a:chExt cx="812644" cy="973264"/>
              </a:xfrm>
            </p:grpSpPr>
            <p:sp>
              <p:nvSpPr>
                <p:cNvPr id="943" name="Google Shape;943;p40"/>
                <p:cNvSpPr/>
                <p:nvPr/>
              </p:nvSpPr>
              <p:spPr>
                <a:xfrm>
                  <a:off x="5104404" y="772169"/>
                  <a:ext cx="526871" cy="74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8" h="24318" extrusionOk="0">
                      <a:moveTo>
                        <a:pt x="15796" y="0"/>
                      </a:moveTo>
                      <a:cubicBezTo>
                        <a:pt x="15220" y="0"/>
                        <a:pt x="14693" y="385"/>
                        <a:pt x="14551" y="967"/>
                      </a:cubicBezTo>
                      <a:lnTo>
                        <a:pt x="11519" y="12866"/>
                      </a:lnTo>
                      <a:cubicBezTo>
                        <a:pt x="11397" y="12820"/>
                        <a:pt x="11275" y="12775"/>
                        <a:pt x="11123" y="12775"/>
                      </a:cubicBezTo>
                      <a:lnTo>
                        <a:pt x="1799" y="12775"/>
                      </a:lnTo>
                      <a:cubicBezTo>
                        <a:pt x="1463" y="12775"/>
                        <a:pt x="1174" y="12973"/>
                        <a:pt x="1022" y="13247"/>
                      </a:cubicBezTo>
                      <a:cubicBezTo>
                        <a:pt x="458" y="13293"/>
                        <a:pt x="1" y="13780"/>
                        <a:pt x="1" y="14359"/>
                      </a:cubicBezTo>
                      <a:cubicBezTo>
                        <a:pt x="1" y="14969"/>
                        <a:pt x="488" y="15487"/>
                        <a:pt x="1113" y="15487"/>
                      </a:cubicBezTo>
                      <a:lnTo>
                        <a:pt x="1189" y="15487"/>
                      </a:lnTo>
                      <a:cubicBezTo>
                        <a:pt x="1189" y="15974"/>
                        <a:pt x="1601" y="16370"/>
                        <a:pt x="2088" y="16370"/>
                      </a:cubicBezTo>
                      <a:lnTo>
                        <a:pt x="3475" y="16370"/>
                      </a:lnTo>
                      <a:lnTo>
                        <a:pt x="1433" y="23729"/>
                      </a:lnTo>
                      <a:cubicBezTo>
                        <a:pt x="1357" y="23973"/>
                        <a:pt x="1509" y="24217"/>
                        <a:pt x="1738" y="24293"/>
                      </a:cubicBezTo>
                      <a:cubicBezTo>
                        <a:pt x="1790" y="24308"/>
                        <a:pt x="1842" y="24316"/>
                        <a:pt x="1891" y="24316"/>
                      </a:cubicBezTo>
                      <a:cubicBezTo>
                        <a:pt x="2089" y="24316"/>
                        <a:pt x="2259" y="24201"/>
                        <a:pt x="2332" y="24019"/>
                      </a:cubicBezTo>
                      <a:lnTo>
                        <a:pt x="5044" y="16370"/>
                      </a:lnTo>
                      <a:lnTo>
                        <a:pt x="8701" y="16370"/>
                      </a:lnTo>
                      <a:lnTo>
                        <a:pt x="11397" y="24019"/>
                      </a:lnTo>
                      <a:cubicBezTo>
                        <a:pt x="11457" y="24210"/>
                        <a:pt x="11639" y="24317"/>
                        <a:pt x="11833" y="24317"/>
                      </a:cubicBezTo>
                      <a:cubicBezTo>
                        <a:pt x="11886" y="24317"/>
                        <a:pt x="11939" y="24309"/>
                        <a:pt x="11991" y="24293"/>
                      </a:cubicBezTo>
                      <a:cubicBezTo>
                        <a:pt x="12235" y="24217"/>
                        <a:pt x="12372" y="23973"/>
                        <a:pt x="12296" y="23729"/>
                      </a:cubicBezTo>
                      <a:lnTo>
                        <a:pt x="10255" y="16370"/>
                      </a:lnTo>
                      <a:lnTo>
                        <a:pt x="11382" y="16370"/>
                      </a:lnTo>
                      <a:cubicBezTo>
                        <a:pt x="11885" y="16370"/>
                        <a:pt x="12281" y="15974"/>
                        <a:pt x="12281" y="15487"/>
                      </a:cubicBezTo>
                      <a:lnTo>
                        <a:pt x="12616" y="15487"/>
                      </a:lnTo>
                      <a:cubicBezTo>
                        <a:pt x="13119" y="15487"/>
                        <a:pt x="13530" y="15152"/>
                        <a:pt x="13683" y="14694"/>
                      </a:cubicBezTo>
                      <a:cubicBezTo>
                        <a:pt x="13713" y="14649"/>
                        <a:pt x="13744" y="14573"/>
                        <a:pt x="13744" y="14512"/>
                      </a:cubicBezTo>
                      <a:lnTo>
                        <a:pt x="17019" y="1622"/>
                      </a:lnTo>
                      <a:cubicBezTo>
                        <a:pt x="17217" y="906"/>
                        <a:pt x="16791" y="205"/>
                        <a:pt x="16105" y="38"/>
                      </a:cubicBezTo>
                      <a:cubicBezTo>
                        <a:pt x="16002" y="12"/>
                        <a:pt x="15898" y="0"/>
                        <a:pt x="157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4" name="Google Shape;944;p40"/>
                <p:cNvSpPr/>
                <p:nvPr/>
              </p:nvSpPr>
              <p:spPr>
                <a:xfrm>
                  <a:off x="5189258" y="738949"/>
                  <a:ext cx="297952" cy="36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7" h="11979" extrusionOk="0">
                      <a:moveTo>
                        <a:pt x="6589" y="1"/>
                      </a:moveTo>
                      <a:cubicBezTo>
                        <a:pt x="6049" y="1"/>
                        <a:pt x="5443" y="94"/>
                        <a:pt x="4785" y="339"/>
                      </a:cubicBezTo>
                      <a:cubicBezTo>
                        <a:pt x="4739" y="354"/>
                        <a:pt x="4693" y="384"/>
                        <a:pt x="4648" y="400"/>
                      </a:cubicBezTo>
                      <a:cubicBezTo>
                        <a:pt x="4053" y="643"/>
                        <a:pt x="3444" y="1009"/>
                        <a:pt x="2819" y="1557"/>
                      </a:cubicBezTo>
                      <a:cubicBezTo>
                        <a:pt x="1509" y="2594"/>
                        <a:pt x="1" y="5580"/>
                        <a:pt x="1" y="5580"/>
                      </a:cubicBezTo>
                      <a:lnTo>
                        <a:pt x="1006" y="8414"/>
                      </a:lnTo>
                      <a:cubicBezTo>
                        <a:pt x="1006" y="8414"/>
                        <a:pt x="1601" y="7774"/>
                        <a:pt x="2362" y="6951"/>
                      </a:cubicBezTo>
                      <a:lnTo>
                        <a:pt x="2362" y="6951"/>
                      </a:lnTo>
                      <a:cubicBezTo>
                        <a:pt x="2256" y="8657"/>
                        <a:pt x="2210" y="9495"/>
                        <a:pt x="2210" y="9495"/>
                      </a:cubicBezTo>
                      <a:lnTo>
                        <a:pt x="9737" y="11979"/>
                      </a:lnTo>
                      <a:lnTo>
                        <a:pt x="9538" y="3751"/>
                      </a:lnTo>
                      <a:cubicBezTo>
                        <a:pt x="9538" y="3751"/>
                        <a:pt x="9493" y="1649"/>
                        <a:pt x="8883" y="659"/>
                      </a:cubicBezTo>
                      <a:cubicBezTo>
                        <a:pt x="8838" y="582"/>
                        <a:pt x="8381" y="308"/>
                        <a:pt x="7664" y="125"/>
                      </a:cubicBezTo>
                      <a:cubicBezTo>
                        <a:pt x="7603" y="110"/>
                        <a:pt x="7543" y="110"/>
                        <a:pt x="7512" y="95"/>
                      </a:cubicBezTo>
                      <a:cubicBezTo>
                        <a:pt x="7232" y="37"/>
                        <a:pt x="6923" y="1"/>
                        <a:pt x="65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5" name="Google Shape;945;p40"/>
                <p:cNvSpPr/>
                <p:nvPr/>
              </p:nvSpPr>
              <p:spPr>
                <a:xfrm>
                  <a:off x="5102537" y="1384762"/>
                  <a:ext cx="175797" cy="131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" h="4312" extrusionOk="0">
                      <a:moveTo>
                        <a:pt x="5120" y="0"/>
                      </a:moveTo>
                      <a:lnTo>
                        <a:pt x="2088" y="152"/>
                      </a:lnTo>
                      <a:lnTo>
                        <a:pt x="2530" y="1524"/>
                      </a:lnTo>
                      <a:cubicBezTo>
                        <a:pt x="2012" y="1539"/>
                        <a:pt x="900" y="2027"/>
                        <a:pt x="458" y="3154"/>
                      </a:cubicBezTo>
                      <a:cubicBezTo>
                        <a:pt x="1" y="4312"/>
                        <a:pt x="1585" y="4312"/>
                        <a:pt x="1585" y="4312"/>
                      </a:cubicBezTo>
                      <a:lnTo>
                        <a:pt x="5013" y="4281"/>
                      </a:lnTo>
                      <a:cubicBezTo>
                        <a:pt x="5410" y="4266"/>
                        <a:pt x="5730" y="4007"/>
                        <a:pt x="5745" y="3672"/>
                      </a:cubicBezTo>
                      <a:lnTo>
                        <a:pt x="512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6" name="Google Shape;946;p40"/>
                <p:cNvSpPr/>
                <p:nvPr/>
              </p:nvSpPr>
              <p:spPr>
                <a:xfrm>
                  <a:off x="5092745" y="1067929"/>
                  <a:ext cx="368822" cy="332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0873" extrusionOk="0">
                      <a:moveTo>
                        <a:pt x="9763" y="1"/>
                      </a:moveTo>
                      <a:cubicBezTo>
                        <a:pt x="7531" y="1"/>
                        <a:pt x="2621" y="240"/>
                        <a:pt x="763" y="2249"/>
                      </a:cubicBezTo>
                      <a:lnTo>
                        <a:pt x="808" y="2294"/>
                      </a:lnTo>
                      <a:cubicBezTo>
                        <a:pt x="275" y="2599"/>
                        <a:pt x="1" y="3148"/>
                        <a:pt x="321" y="4123"/>
                      </a:cubicBezTo>
                      <a:cubicBezTo>
                        <a:pt x="336" y="4168"/>
                        <a:pt x="2530" y="10872"/>
                        <a:pt x="2530" y="10872"/>
                      </a:cubicBezTo>
                      <a:lnTo>
                        <a:pt x="5501" y="10628"/>
                      </a:lnTo>
                      <a:lnTo>
                        <a:pt x="4602" y="4443"/>
                      </a:lnTo>
                      <a:lnTo>
                        <a:pt x="4602" y="4443"/>
                      </a:lnTo>
                      <a:cubicBezTo>
                        <a:pt x="5608" y="4473"/>
                        <a:pt x="7710" y="4580"/>
                        <a:pt x="10438" y="4656"/>
                      </a:cubicBezTo>
                      <a:cubicBezTo>
                        <a:pt x="10447" y="4656"/>
                        <a:pt x="10456" y="4656"/>
                        <a:pt x="10465" y="4656"/>
                      </a:cubicBezTo>
                      <a:cubicBezTo>
                        <a:pt x="11322" y="4656"/>
                        <a:pt x="12052" y="3961"/>
                        <a:pt x="12022" y="3087"/>
                      </a:cubicBezTo>
                      <a:cubicBezTo>
                        <a:pt x="12037" y="1091"/>
                        <a:pt x="10895" y="24"/>
                        <a:pt x="10895" y="24"/>
                      </a:cubicBezTo>
                      <a:cubicBezTo>
                        <a:pt x="10895" y="24"/>
                        <a:pt x="10459" y="1"/>
                        <a:pt x="97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7" name="Google Shape;947;p40"/>
                <p:cNvSpPr/>
                <p:nvPr/>
              </p:nvSpPr>
              <p:spPr>
                <a:xfrm>
                  <a:off x="4818631" y="1147489"/>
                  <a:ext cx="184181" cy="13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" h="4410" extrusionOk="0">
                      <a:moveTo>
                        <a:pt x="1511" y="1"/>
                      </a:moveTo>
                      <a:cubicBezTo>
                        <a:pt x="1409" y="1"/>
                        <a:pt x="1306" y="10"/>
                        <a:pt x="1204" y="30"/>
                      </a:cubicBezTo>
                      <a:cubicBezTo>
                        <a:pt x="0" y="289"/>
                        <a:pt x="472" y="1157"/>
                        <a:pt x="472" y="1157"/>
                      </a:cubicBezTo>
                      <a:lnTo>
                        <a:pt x="2423" y="4113"/>
                      </a:lnTo>
                      <a:cubicBezTo>
                        <a:pt x="2534" y="4305"/>
                        <a:pt x="2739" y="4410"/>
                        <a:pt x="2949" y="4410"/>
                      </a:cubicBezTo>
                      <a:cubicBezTo>
                        <a:pt x="3055" y="4410"/>
                        <a:pt x="3163" y="4383"/>
                        <a:pt x="3261" y="4326"/>
                      </a:cubicBezTo>
                      <a:lnTo>
                        <a:pt x="6018" y="2650"/>
                      </a:lnTo>
                      <a:lnTo>
                        <a:pt x="4723" y="212"/>
                      </a:lnTo>
                      <a:lnTo>
                        <a:pt x="3718" y="1020"/>
                      </a:lnTo>
                      <a:cubicBezTo>
                        <a:pt x="3718" y="1020"/>
                        <a:pt x="2610" y="1"/>
                        <a:pt x="151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8" name="Google Shape;948;p40"/>
                <p:cNvSpPr/>
                <p:nvPr/>
              </p:nvSpPr>
              <p:spPr>
                <a:xfrm>
                  <a:off x="4932371" y="990083"/>
                  <a:ext cx="607532" cy="255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4" h="8343" extrusionOk="0">
                      <a:moveTo>
                        <a:pt x="10264" y="1"/>
                      </a:moveTo>
                      <a:cubicBezTo>
                        <a:pt x="8841" y="1"/>
                        <a:pt x="7782" y="327"/>
                        <a:pt x="6720" y="786"/>
                      </a:cubicBezTo>
                      <a:cubicBezTo>
                        <a:pt x="6156" y="1014"/>
                        <a:pt x="1" y="6118"/>
                        <a:pt x="1" y="6118"/>
                      </a:cubicBezTo>
                      <a:lnTo>
                        <a:pt x="1479" y="8343"/>
                      </a:lnTo>
                      <a:lnTo>
                        <a:pt x="7680" y="4534"/>
                      </a:lnTo>
                      <a:cubicBezTo>
                        <a:pt x="7893" y="4394"/>
                        <a:pt x="8146" y="4323"/>
                        <a:pt x="8401" y="4323"/>
                      </a:cubicBezTo>
                      <a:cubicBezTo>
                        <a:pt x="8565" y="4323"/>
                        <a:pt x="8729" y="4352"/>
                        <a:pt x="8883" y="4412"/>
                      </a:cubicBezTo>
                      <a:cubicBezTo>
                        <a:pt x="10343" y="4962"/>
                        <a:pt x="13662" y="7184"/>
                        <a:pt x="15663" y="7184"/>
                      </a:cubicBezTo>
                      <a:cubicBezTo>
                        <a:pt x="16210" y="7184"/>
                        <a:pt x="16658" y="7018"/>
                        <a:pt x="16943" y="6606"/>
                      </a:cubicBezTo>
                      <a:cubicBezTo>
                        <a:pt x="16958" y="6590"/>
                        <a:pt x="19853" y="2553"/>
                        <a:pt x="16715" y="1426"/>
                      </a:cubicBezTo>
                      <a:cubicBezTo>
                        <a:pt x="13810" y="391"/>
                        <a:pt x="11820" y="1"/>
                        <a:pt x="102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49" name="Google Shape;949;p40"/>
                <p:cNvSpPr/>
                <p:nvPr/>
              </p:nvSpPr>
              <p:spPr>
                <a:xfrm>
                  <a:off x="5016307" y="772180"/>
                  <a:ext cx="228949" cy="226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07" extrusionOk="0">
                      <a:moveTo>
                        <a:pt x="875" y="0"/>
                      </a:moveTo>
                      <a:cubicBezTo>
                        <a:pt x="702" y="0"/>
                        <a:pt x="621" y="86"/>
                        <a:pt x="671" y="258"/>
                      </a:cubicBezTo>
                      <a:cubicBezTo>
                        <a:pt x="570" y="220"/>
                        <a:pt x="485" y="202"/>
                        <a:pt x="415" y="202"/>
                      </a:cubicBezTo>
                      <a:cubicBezTo>
                        <a:pt x="180" y="202"/>
                        <a:pt x="132" y="406"/>
                        <a:pt x="320" y="700"/>
                      </a:cubicBezTo>
                      <a:cubicBezTo>
                        <a:pt x="0" y="913"/>
                        <a:pt x="838" y="1370"/>
                        <a:pt x="838" y="1370"/>
                      </a:cubicBezTo>
                      <a:cubicBezTo>
                        <a:pt x="838" y="1370"/>
                        <a:pt x="790" y="1360"/>
                        <a:pt x="728" y="1360"/>
                      </a:cubicBezTo>
                      <a:cubicBezTo>
                        <a:pt x="642" y="1360"/>
                        <a:pt x="532" y="1380"/>
                        <a:pt x="488" y="1477"/>
                      </a:cubicBezTo>
                      <a:cubicBezTo>
                        <a:pt x="396" y="1660"/>
                        <a:pt x="762" y="1843"/>
                        <a:pt x="1935" y="2376"/>
                      </a:cubicBezTo>
                      <a:cubicBezTo>
                        <a:pt x="2301" y="2544"/>
                        <a:pt x="2575" y="2604"/>
                        <a:pt x="2804" y="2604"/>
                      </a:cubicBezTo>
                      <a:cubicBezTo>
                        <a:pt x="3459" y="3077"/>
                        <a:pt x="4480" y="5286"/>
                        <a:pt x="4982" y="6490"/>
                      </a:cubicBezTo>
                      <a:cubicBezTo>
                        <a:pt x="5216" y="7048"/>
                        <a:pt x="5759" y="7407"/>
                        <a:pt x="6339" y="7407"/>
                      </a:cubicBezTo>
                      <a:cubicBezTo>
                        <a:pt x="6440" y="7407"/>
                        <a:pt x="6541" y="7396"/>
                        <a:pt x="6643" y="7373"/>
                      </a:cubicBezTo>
                      <a:cubicBezTo>
                        <a:pt x="7115" y="7328"/>
                        <a:pt x="7481" y="6962"/>
                        <a:pt x="7100" y="6017"/>
                      </a:cubicBezTo>
                      <a:lnTo>
                        <a:pt x="3672" y="1325"/>
                      </a:lnTo>
                      <a:cubicBezTo>
                        <a:pt x="3596" y="1142"/>
                        <a:pt x="3367" y="1005"/>
                        <a:pt x="3032" y="776"/>
                      </a:cubicBezTo>
                      <a:cubicBezTo>
                        <a:pt x="2603" y="502"/>
                        <a:pt x="2387" y="365"/>
                        <a:pt x="2270" y="365"/>
                      </a:cubicBezTo>
                      <a:cubicBezTo>
                        <a:pt x="2192" y="365"/>
                        <a:pt x="2158" y="426"/>
                        <a:pt x="2133" y="548"/>
                      </a:cubicBezTo>
                      <a:cubicBezTo>
                        <a:pt x="1589" y="185"/>
                        <a:pt x="1131" y="0"/>
                        <a:pt x="875" y="0"/>
                      </a:cubicBez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0" name="Google Shape;950;p40"/>
                <p:cNvSpPr/>
                <p:nvPr/>
              </p:nvSpPr>
              <p:spPr>
                <a:xfrm>
                  <a:off x="5186871" y="1006331"/>
                  <a:ext cx="307346" cy="99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4" h="3240" extrusionOk="0">
                      <a:moveTo>
                        <a:pt x="8803" y="0"/>
                      </a:moveTo>
                      <a:cubicBezTo>
                        <a:pt x="7775" y="0"/>
                        <a:pt x="4815" y="723"/>
                        <a:pt x="3431" y="1093"/>
                      </a:cubicBezTo>
                      <a:cubicBezTo>
                        <a:pt x="3382" y="1079"/>
                        <a:pt x="3329" y="1071"/>
                        <a:pt x="3274" y="1071"/>
                      </a:cubicBezTo>
                      <a:cubicBezTo>
                        <a:pt x="3088" y="1071"/>
                        <a:pt x="2866" y="1156"/>
                        <a:pt x="2608" y="1367"/>
                      </a:cubicBezTo>
                      <a:cubicBezTo>
                        <a:pt x="2608" y="1367"/>
                        <a:pt x="1420" y="2494"/>
                        <a:pt x="582" y="2784"/>
                      </a:cubicBezTo>
                      <a:cubicBezTo>
                        <a:pt x="0" y="2969"/>
                        <a:pt x="198" y="3131"/>
                        <a:pt x="569" y="3131"/>
                      </a:cubicBezTo>
                      <a:cubicBezTo>
                        <a:pt x="626" y="3131"/>
                        <a:pt x="686" y="3127"/>
                        <a:pt x="749" y="3119"/>
                      </a:cubicBezTo>
                      <a:cubicBezTo>
                        <a:pt x="765" y="3192"/>
                        <a:pt x="913" y="3240"/>
                        <a:pt x="1107" y="3240"/>
                      </a:cubicBezTo>
                      <a:cubicBezTo>
                        <a:pt x="1275" y="3240"/>
                        <a:pt x="1479" y="3204"/>
                        <a:pt x="1663" y="3119"/>
                      </a:cubicBezTo>
                      <a:cubicBezTo>
                        <a:pt x="2257" y="2875"/>
                        <a:pt x="3111" y="2388"/>
                        <a:pt x="3431" y="2266"/>
                      </a:cubicBezTo>
                      <a:cubicBezTo>
                        <a:pt x="3476" y="2250"/>
                        <a:pt x="3522" y="2235"/>
                        <a:pt x="3583" y="2205"/>
                      </a:cubicBezTo>
                      <a:lnTo>
                        <a:pt x="4284" y="2250"/>
                      </a:lnTo>
                      <a:cubicBezTo>
                        <a:pt x="4284" y="2250"/>
                        <a:pt x="5202" y="2329"/>
                        <a:pt x="6286" y="2329"/>
                      </a:cubicBezTo>
                      <a:cubicBezTo>
                        <a:pt x="7782" y="2329"/>
                        <a:pt x="9595" y="2180"/>
                        <a:pt x="9754" y="1473"/>
                      </a:cubicBezTo>
                      <a:cubicBezTo>
                        <a:pt x="10043" y="255"/>
                        <a:pt x="9129" y="57"/>
                        <a:pt x="9129" y="57"/>
                      </a:cubicBezTo>
                      <a:cubicBezTo>
                        <a:pt x="9076" y="18"/>
                        <a:pt x="8963" y="0"/>
                        <a:pt x="8803" y="0"/>
                      </a:cubicBezTo>
                      <a:close/>
                    </a:path>
                  </a:pathLst>
                </a:custGeom>
                <a:solidFill>
                  <a:srgbClr val="5628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1" name="Google Shape;951;p40"/>
                <p:cNvSpPr/>
                <p:nvPr/>
              </p:nvSpPr>
              <p:spPr>
                <a:xfrm>
                  <a:off x="5391616" y="756176"/>
                  <a:ext cx="193423" cy="31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10150" extrusionOk="0">
                      <a:moveTo>
                        <a:pt x="1879" y="0"/>
                      </a:moveTo>
                      <a:cubicBezTo>
                        <a:pt x="1386" y="0"/>
                        <a:pt x="1097" y="536"/>
                        <a:pt x="701" y="1208"/>
                      </a:cubicBezTo>
                      <a:cubicBezTo>
                        <a:pt x="0" y="2411"/>
                        <a:pt x="2956" y="6723"/>
                        <a:pt x="2956" y="6723"/>
                      </a:cubicBezTo>
                      <a:cubicBezTo>
                        <a:pt x="2956" y="6723"/>
                        <a:pt x="3337" y="7668"/>
                        <a:pt x="1691" y="8216"/>
                      </a:cubicBezTo>
                      <a:cubicBezTo>
                        <a:pt x="1691" y="8216"/>
                        <a:pt x="2621" y="8902"/>
                        <a:pt x="2545" y="10136"/>
                      </a:cubicBezTo>
                      <a:cubicBezTo>
                        <a:pt x="2676" y="10145"/>
                        <a:pt x="2806" y="10150"/>
                        <a:pt x="2933" y="10150"/>
                      </a:cubicBezTo>
                      <a:cubicBezTo>
                        <a:pt x="4911" y="10150"/>
                        <a:pt x="6321" y="9053"/>
                        <a:pt x="6049" y="7378"/>
                      </a:cubicBezTo>
                      <a:cubicBezTo>
                        <a:pt x="6049" y="7378"/>
                        <a:pt x="4479" y="2137"/>
                        <a:pt x="3520" y="1132"/>
                      </a:cubicBezTo>
                      <a:cubicBezTo>
                        <a:pt x="2758" y="317"/>
                        <a:pt x="2258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2" name="Google Shape;952;p40"/>
                <p:cNvSpPr/>
                <p:nvPr/>
              </p:nvSpPr>
              <p:spPr>
                <a:xfrm>
                  <a:off x="5328671" y="659205"/>
                  <a:ext cx="90484" cy="153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5029" extrusionOk="0">
                      <a:moveTo>
                        <a:pt x="1282" y="0"/>
                      </a:moveTo>
                      <a:cubicBezTo>
                        <a:pt x="1216" y="0"/>
                        <a:pt x="1150" y="6"/>
                        <a:pt x="1082" y="19"/>
                      </a:cubicBezTo>
                      <a:cubicBezTo>
                        <a:pt x="442" y="111"/>
                        <a:pt x="0" y="720"/>
                        <a:pt x="92" y="1360"/>
                      </a:cubicBezTo>
                      <a:lnTo>
                        <a:pt x="518" y="4026"/>
                      </a:lnTo>
                      <a:cubicBezTo>
                        <a:pt x="601" y="4622"/>
                        <a:pt x="1113" y="5029"/>
                        <a:pt x="1686" y="5029"/>
                      </a:cubicBezTo>
                      <a:cubicBezTo>
                        <a:pt x="1743" y="5029"/>
                        <a:pt x="1801" y="5025"/>
                        <a:pt x="1859" y="5017"/>
                      </a:cubicBezTo>
                      <a:cubicBezTo>
                        <a:pt x="2514" y="4925"/>
                        <a:pt x="2956" y="4316"/>
                        <a:pt x="2849" y="3676"/>
                      </a:cubicBezTo>
                      <a:lnTo>
                        <a:pt x="2438" y="1010"/>
                      </a:lnTo>
                      <a:cubicBezTo>
                        <a:pt x="2392" y="674"/>
                        <a:pt x="2209" y="415"/>
                        <a:pt x="1966" y="217"/>
                      </a:cubicBezTo>
                      <a:cubicBezTo>
                        <a:pt x="1761" y="85"/>
                        <a:pt x="1529" y="0"/>
                        <a:pt x="128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3" name="Google Shape;953;p40"/>
                <p:cNvSpPr/>
                <p:nvPr/>
              </p:nvSpPr>
              <p:spPr>
                <a:xfrm>
                  <a:off x="5335189" y="713398"/>
                  <a:ext cx="44309" cy="5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" h="1844" extrusionOk="0">
                      <a:moveTo>
                        <a:pt x="1448" y="0"/>
                      </a:moveTo>
                      <a:lnTo>
                        <a:pt x="1" y="397"/>
                      </a:lnTo>
                      <a:lnTo>
                        <a:pt x="229" y="1844"/>
                      </a:lnTo>
                      <a:lnTo>
                        <a:pt x="1448" y="0"/>
                      </a:lnTo>
                      <a:close/>
                    </a:path>
                  </a:pathLst>
                </a:custGeom>
                <a:solidFill>
                  <a:srgbClr val="4A13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4" name="Google Shape;954;p40"/>
                <p:cNvSpPr/>
                <p:nvPr/>
              </p:nvSpPr>
              <p:spPr>
                <a:xfrm>
                  <a:off x="5292288" y="612448"/>
                  <a:ext cx="108202" cy="12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4144" extrusionOk="0">
                      <a:moveTo>
                        <a:pt x="1722" y="0"/>
                      </a:moveTo>
                      <a:cubicBezTo>
                        <a:pt x="1318" y="0"/>
                        <a:pt x="932" y="186"/>
                        <a:pt x="686" y="633"/>
                      </a:cubicBezTo>
                      <a:cubicBezTo>
                        <a:pt x="534" y="1045"/>
                        <a:pt x="412" y="1486"/>
                        <a:pt x="306" y="1928"/>
                      </a:cubicBezTo>
                      <a:cubicBezTo>
                        <a:pt x="153" y="2507"/>
                        <a:pt x="1" y="3299"/>
                        <a:pt x="488" y="3726"/>
                      </a:cubicBezTo>
                      <a:cubicBezTo>
                        <a:pt x="762" y="3989"/>
                        <a:pt x="1210" y="4143"/>
                        <a:pt x="1616" y="4143"/>
                      </a:cubicBezTo>
                      <a:cubicBezTo>
                        <a:pt x="1798" y="4143"/>
                        <a:pt x="1972" y="4112"/>
                        <a:pt x="2119" y="4046"/>
                      </a:cubicBezTo>
                      <a:cubicBezTo>
                        <a:pt x="3124" y="3619"/>
                        <a:pt x="3536" y="2340"/>
                        <a:pt x="3353" y="1349"/>
                      </a:cubicBezTo>
                      <a:cubicBezTo>
                        <a:pt x="3226" y="596"/>
                        <a:pt x="2446" y="0"/>
                        <a:pt x="1722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5" name="Google Shape;955;p40"/>
                <p:cNvSpPr/>
                <p:nvPr/>
              </p:nvSpPr>
              <p:spPr>
                <a:xfrm>
                  <a:off x="5255017" y="568996"/>
                  <a:ext cx="174389" cy="12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4156" extrusionOk="0">
                      <a:moveTo>
                        <a:pt x="2546" y="1"/>
                      </a:moveTo>
                      <a:cubicBezTo>
                        <a:pt x="2153" y="1"/>
                        <a:pt x="1717" y="272"/>
                        <a:pt x="1447" y="834"/>
                      </a:cubicBezTo>
                      <a:cubicBezTo>
                        <a:pt x="945" y="2023"/>
                        <a:pt x="0" y="1246"/>
                        <a:pt x="975" y="2023"/>
                      </a:cubicBezTo>
                      <a:cubicBezTo>
                        <a:pt x="1092" y="2114"/>
                        <a:pt x="1232" y="2148"/>
                        <a:pt x="1371" y="2148"/>
                      </a:cubicBezTo>
                      <a:cubicBezTo>
                        <a:pt x="1649" y="2148"/>
                        <a:pt x="1920" y="2013"/>
                        <a:pt x="1981" y="1931"/>
                      </a:cubicBezTo>
                      <a:cubicBezTo>
                        <a:pt x="2108" y="1790"/>
                        <a:pt x="2281" y="1744"/>
                        <a:pt x="2464" y="1744"/>
                      </a:cubicBezTo>
                      <a:cubicBezTo>
                        <a:pt x="2677" y="1744"/>
                        <a:pt x="2905" y="1806"/>
                        <a:pt x="3093" y="1855"/>
                      </a:cubicBezTo>
                      <a:cubicBezTo>
                        <a:pt x="3321" y="1916"/>
                        <a:pt x="3657" y="2068"/>
                        <a:pt x="3779" y="2282"/>
                      </a:cubicBezTo>
                      <a:cubicBezTo>
                        <a:pt x="3885" y="2449"/>
                        <a:pt x="3702" y="2784"/>
                        <a:pt x="3885" y="2891"/>
                      </a:cubicBezTo>
                      <a:cubicBezTo>
                        <a:pt x="3913" y="2906"/>
                        <a:pt x="3945" y="2913"/>
                        <a:pt x="3979" y="2913"/>
                      </a:cubicBezTo>
                      <a:cubicBezTo>
                        <a:pt x="4140" y="2913"/>
                        <a:pt x="4353" y="2769"/>
                        <a:pt x="4493" y="2769"/>
                      </a:cubicBezTo>
                      <a:cubicBezTo>
                        <a:pt x="4499" y="2769"/>
                        <a:pt x="4504" y="2769"/>
                        <a:pt x="4510" y="2769"/>
                      </a:cubicBezTo>
                      <a:cubicBezTo>
                        <a:pt x="4784" y="2784"/>
                        <a:pt x="4662" y="3013"/>
                        <a:pt x="4632" y="3211"/>
                      </a:cubicBezTo>
                      <a:cubicBezTo>
                        <a:pt x="4586" y="3363"/>
                        <a:pt x="4495" y="3501"/>
                        <a:pt x="4510" y="3653"/>
                      </a:cubicBezTo>
                      <a:cubicBezTo>
                        <a:pt x="4540" y="3729"/>
                        <a:pt x="4723" y="3805"/>
                        <a:pt x="4860" y="4156"/>
                      </a:cubicBezTo>
                      <a:cubicBezTo>
                        <a:pt x="4936" y="4156"/>
                        <a:pt x="5043" y="3805"/>
                        <a:pt x="5074" y="3744"/>
                      </a:cubicBezTo>
                      <a:cubicBezTo>
                        <a:pt x="5272" y="3348"/>
                        <a:pt x="5698" y="2632"/>
                        <a:pt x="5622" y="2175"/>
                      </a:cubicBezTo>
                      <a:cubicBezTo>
                        <a:pt x="5576" y="1947"/>
                        <a:pt x="5378" y="1931"/>
                        <a:pt x="5378" y="1642"/>
                      </a:cubicBezTo>
                      <a:cubicBezTo>
                        <a:pt x="5378" y="1368"/>
                        <a:pt x="5576" y="1017"/>
                        <a:pt x="5348" y="773"/>
                      </a:cubicBezTo>
                      <a:cubicBezTo>
                        <a:pt x="5278" y="704"/>
                        <a:pt x="5196" y="634"/>
                        <a:pt x="5113" y="634"/>
                      </a:cubicBezTo>
                      <a:cubicBezTo>
                        <a:pt x="5105" y="634"/>
                        <a:pt x="5097" y="635"/>
                        <a:pt x="5089" y="636"/>
                      </a:cubicBezTo>
                      <a:cubicBezTo>
                        <a:pt x="5049" y="647"/>
                        <a:pt x="5010" y="652"/>
                        <a:pt x="4973" y="652"/>
                      </a:cubicBezTo>
                      <a:cubicBezTo>
                        <a:pt x="4616" y="652"/>
                        <a:pt x="4385" y="192"/>
                        <a:pt x="4036" y="192"/>
                      </a:cubicBezTo>
                      <a:cubicBezTo>
                        <a:pt x="4021" y="192"/>
                        <a:pt x="4007" y="193"/>
                        <a:pt x="3992" y="194"/>
                      </a:cubicBezTo>
                      <a:cubicBezTo>
                        <a:pt x="3777" y="227"/>
                        <a:pt x="3608" y="240"/>
                        <a:pt x="3474" y="240"/>
                      </a:cubicBezTo>
                      <a:cubicBezTo>
                        <a:pt x="3114" y="240"/>
                        <a:pt x="3007" y="147"/>
                        <a:pt x="2941" y="103"/>
                      </a:cubicBezTo>
                      <a:cubicBezTo>
                        <a:pt x="2821" y="35"/>
                        <a:pt x="2686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6" name="Google Shape;956;p40"/>
                <p:cNvSpPr/>
                <p:nvPr/>
              </p:nvSpPr>
              <p:spPr>
                <a:xfrm>
                  <a:off x="5325856" y="690203"/>
                  <a:ext cx="22430" cy="1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412" extrusionOk="0">
                      <a:moveTo>
                        <a:pt x="536" y="0"/>
                      </a:moveTo>
                      <a:cubicBezTo>
                        <a:pt x="511" y="0"/>
                        <a:pt x="488" y="4"/>
                        <a:pt x="473" y="12"/>
                      </a:cubicBezTo>
                      <a:cubicBezTo>
                        <a:pt x="412" y="42"/>
                        <a:pt x="336" y="73"/>
                        <a:pt x="275" y="88"/>
                      </a:cubicBezTo>
                      <a:cubicBezTo>
                        <a:pt x="199" y="103"/>
                        <a:pt x="123" y="119"/>
                        <a:pt x="77" y="119"/>
                      </a:cubicBezTo>
                      <a:cubicBezTo>
                        <a:pt x="31" y="119"/>
                        <a:pt x="1" y="179"/>
                        <a:pt x="31" y="240"/>
                      </a:cubicBezTo>
                      <a:cubicBezTo>
                        <a:pt x="77" y="323"/>
                        <a:pt x="173" y="412"/>
                        <a:pt x="319" y="412"/>
                      </a:cubicBezTo>
                      <a:cubicBezTo>
                        <a:pt x="415" y="412"/>
                        <a:pt x="532" y="374"/>
                        <a:pt x="671" y="271"/>
                      </a:cubicBezTo>
                      <a:cubicBezTo>
                        <a:pt x="732" y="195"/>
                        <a:pt x="732" y="73"/>
                        <a:pt x="610" y="12"/>
                      </a:cubicBezTo>
                      <a:cubicBezTo>
                        <a:pt x="587" y="4"/>
                        <a:pt x="561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57" name="Google Shape;957;p40"/>
                <p:cNvSpPr/>
                <p:nvPr/>
              </p:nvSpPr>
              <p:spPr>
                <a:xfrm>
                  <a:off x="5379008" y="650270"/>
                  <a:ext cx="37577" cy="3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1074" extrusionOk="0">
                      <a:moveTo>
                        <a:pt x="664" y="0"/>
                      </a:moveTo>
                      <a:cubicBezTo>
                        <a:pt x="487" y="0"/>
                        <a:pt x="297" y="103"/>
                        <a:pt x="184" y="342"/>
                      </a:cubicBezTo>
                      <a:cubicBezTo>
                        <a:pt x="1" y="766"/>
                        <a:pt x="268" y="1074"/>
                        <a:pt x="567" y="1074"/>
                      </a:cubicBezTo>
                      <a:cubicBezTo>
                        <a:pt x="740" y="1074"/>
                        <a:pt x="925" y="969"/>
                        <a:pt x="1037" y="723"/>
                      </a:cubicBezTo>
                      <a:cubicBezTo>
                        <a:pt x="1228" y="293"/>
                        <a:pt x="963" y="0"/>
                        <a:pt x="664" y="0"/>
                      </a:cubicBezTo>
                      <a:close/>
                    </a:path>
                  </a:pathLst>
                </a:custGeom>
                <a:solidFill>
                  <a:srgbClr val="783F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grpSp>
              <p:nvGrpSpPr>
                <p:cNvPr id="958" name="Google Shape;958;p40"/>
                <p:cNvGrpSpPr/>
                <p:nvPr/>
              </p:nvGrpSpPr>
              <p:grpSpPr>
                <a:xfrm>
                  <a:off x="5309761" y="653269"/>
                  <a:ext cx="97736" cy="34976"/>
                  <a:chOff x="5309761" y="653269"/>
                  <a:chExt cx="97736" cy="34976"/>
                </a:xfrm>
              </p:grpSpPr>
              <p:sp>
                <p:nvSpPr>
                  <p:cNvPr id="959" name="Google Shape;959;p40"/>
                  <p:cNvSpPr/>
                  <p:nvPr/>
                </p:nvSpPr>
                <p:spPr>
                  <a:xfrm>
                    <a:off x="5309761" y="655961"/>
                    <a:ext cx="7528" cy="7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9" extrusionOk="0">
                        <a:moveTo>
                          <a:pt x="137" y="1"/>
                        </a:moveTo>
                        <a:cubicBezTo>
                          <a:pt x="72" y="1"/>
                          <a:pt x="0" y="53"/>
                          <a:pt x="9" y="141"/>
                        </a:cubicBezTo>
                        <a:cubicBezTo>
                          <a:pt x="15" y="200"/>
                          <a:pt x="62" y="228"/>
                          <a:pt x="112" y="228"/>
                        </a:cubicBezTo>
                        <a:cubicBezTo>
                          <a:pt x="177" y="228"/>
                          <a:pt x="246" y="181"/>
                          <a:pt x="237" y="95"/>
                        </a:cubicBezTo>
                        <a:cubicBezTo>
                          <a:pt x="231" y="30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60" name="Google Shape;960;p40"/>
                  <p:cNvSpPr/>
                  <p:nvPr/>
                </p:nvSpPr>
                <p:spPr>
                  <a:xfrm>
                    <a:off x="5340055" y="656726"/>
                    <a:ext cx="7528" cy="6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" h="225" extrusionOk="0">
                        <a:moveTo>
                          <a:pt x="129" y="0"/>
                        </a:moveTo>
                        <a:cubicBezTo>
                          <a:pt x="66" y="0"/>
                          <a:pt x="1" y="47"/>
                          <a:pt x="9" y="131"/>
                        </a:cubicBezTo>
                        <a:cubicBezTo>
                          <a:pt x="16" y="194"/>
                          <a:pt x="68" y="225"/>
                          <a:pt x="121" y="225"/>
                        </a:cubicBezTo>
                        <a:cubicBezTo>
                          <a:pt x="183" y="225"/>
                          <a:pt x="246" y="182"/>
                          <a:pt x="238" y="100"/>
                        </a:cubicBezTo>
                        <a:cubicBezTo>
                          <a:pt x="231" y="32"/>
                          <a:pt x="181" y="0"/>
                          <a:pt x="1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61" name="Google Shape;961;p40"/>
                  <p:cNvSpPr/>
                  <p:nvPr/>
                </p:nvSpPr>
                <p:spPr>
                  <a:xfrm>
                    <a:off x="5394400" y="653269"/>
                    <a:ext cx="13097" cy="21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" h="701" extrusionOk="0">
                        <a:moveTo>
                          <a:pt x="92" y="0"/>
                        </a:moveTo>
                        <a:cubicBezTo>
                          <a:pt x="92" y="0"/>
                          <a:pt x="77" y="0"/>
                          <a:pt x="77" y="15"/>
                        </a:cubicBezTo>
                        <a:cubicBezTo>
                          <a:pt x="77" y="15"/>
                          <a:pt x="77" y="30"/>
                          <a:pt x="92" y="30"/>
                        </a:cubicBezTo>
                        <a:cubicBezTo>
                          <a:pt x="92" y="30"/>
                          <a:pt x="260" y="76"/>
                          <a:pt x="336" y="229"/>
                        </a:cubicBezTo>
                        <a:cubicBezTo>
                          <a:pt x="366" y="289"/>
                          <a:pt x="366" y="335"/>
                          <a:pt x="336" y="396"/>
                        </a:cubicBezTo>
                        <a:cubicBezTo>
                          <a:pt x="305" y="457"/>
                          <a:pt x="244" y="488"/>
                          <a:pt x="199" y="518"/>
                        </a:cubicBezTo>
                        <a:cubicBezTo>
                          <a:pt x="122" y="533"/>
                          <a:pt x="16" y="609"/>
                          <a:pt x="1" y="686"/>
                        </a:cubicBezTo>
                        <a:cubicBezTo>
                          <a:pt x="1" y="686"/>
                          <a:pt x="1" y="701"/>
                          <a:pt x="16" y="701"/>
                        </a:cubicBezTo>
                        <a:cubicBezTo>
                          <a:pt x="61" y="625"/>
                          <a:pt x="122" y="564"/>
                          <a:pt x="214" y="548"/>
                        </a:cubicBezTo>
                        <a:cubicBezTo>
                          <a:pt x="290" y="533"/>
                          <a:pt x="336" y="488"/>
                          <a:pt x="381" y="411"/>
                        </a:cubicBezTo>
                        <a:cubicBezTo>
                          <a:pt x="427" y="335"/>
                          <a:pt x="427" y="259"/>
                          <a:pt x="381" y="213"/>
                        </a:cubicBezTo>
                        <a:cubicBezTo>
                          <a:pt x="290" y="30"/>
                          <a:pt x="92" y="0"/>
                          <a:pt x="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sp>
                <p:nvSpPr>
                  <p:cNvPr id="962" name="Google Shape;962;p40"/>
                  <p:cNvSpPr/>
                  <p:nvPr/>
                </p:nvSpPr>
                <p:spPr>
                  <a:xfrm>
                    <a:off x="5310954" y="658838"/>
                    <a:ext cx="14015" cy="29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" h="961" extrusionOk="0">
                        <a:moveTo>
                          <a:pt x="442" y="1"/>
                        </a:moveTo>
                        <a:cubicBezTo>
                          <a:pt x="427" y="1"/>
                          <a:pt x="412" y="1"/>
                          <a:pt x="412" y="31"/>
                        </a:cubicBezTo>
                        <a:lnTo>
                          <a:pt x="275" y="504"/>
                        </a:lnTo>
                        <a:cubicBezTo>
                          <a:pt x="153" y="519"/>
                          <a:pt x="0" y="580"/>
                          <a:pt x="0" y="747"/>
                        </a:cubicBezTo>
                        <a:cubicBezTo>
                          <a:pt x="0" y="915"/>
                          <a:pt x="259" y="961"/>
                          <a:pt x="351" y="961"/>
                        </a:cubicBezTo>
                        <a:lnTo>
                          <a:pt x="412" y="961"/>
                        </a:lnTo>
                        <a:cubicBezTo>
                          <a:pt x="412" y="961"/>
                          <a:pt x="427" y="961"/>
                          <a:pt x="427" y="945"/>
                        </a:cubicBezTo>
                        <a:cubicBezTo>
                          <a:pt x="427" y="945"/>
                          <a:pt x="427" y="915"/>
                          <a:pt x="412" y="915"/>
                        </a:cubicBezTo>
                        <a:cubicBezTo>
                          <a:pt x="412" y="915"/>
                          <a:pt x="76" y="915"/>
                          <a:pt x="76" y="747"/>
                        </a:cubicBezTo>
                        <a:cubicBezTo>
                          <a:pt x="76" y="580"/>
                          <a:pt x="290" y="565"/>
                          <a:pt x="305" y="565"/>
                        </a:cubicBezTo>
                        <a:cubicBezTo>
                          <a:pt x="305" y="565"/>
                          <a:pt x="336" y="565"/>
                          <a:pt x="336" y="534"/>
                        </a:cubicBezTo>
                        <a:lnTo>
                          <a:pt x="457" y="47"/>
                        </a:lnTo>
                        <a:cubicBezTo>
                          <a:pt x="457" y="31"/>
                          <a:pt x="457" y="1"/>
                          <a:pt x="44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</p:grpSp>
            <p:sp>
              <p:nvSpPr>
                <p:cNvPr id="963" name="Google Shape;963;p40"/>
                <p:cNvSpPr/>
                <p:nvPr/>
              </p:nvSpPr>
              <p:spPr>
                <a:xfrm>
                  <a:off x="5330997" y="745099"/>
                  <a:ext cx="115178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4" h="2942" extrusionOk="0">
                      <a:moveTo>
                        <a:pt x="3002" y="0"/>
                      </a:moveTo>
                      <a:cubicBezTo>
                        <a:pt x="2350" y="771"/>
                        <a:pt x="1750" y="1007"/>
                        <a:pt x="1262" y="1007"/>
                      </a:cubicBezTo>
                      <a:cubicBezTo>
                        <a:pt x="495" y="1007"/>
                        <a:pt x="1" y="427"/>
                        <a:pt x="0" y="427"/>
                      </a:cubicBezTo>
                      <a:lnTo>
                        <a:pt x="0" y="427"/>
                      </a:lnTo>
                      <a:cubicBezTo>
                        <a:pt x="0" y="427"/>
                        <a:pt x="88" y="2941"/>
                        <a:pt x="1454" y="2941"/>
                      </a:cubicBezTo>
                      <a:cubicBezTo>
                        <a:pt x="1600" y="2941"/>
                        <a:pt x="1760" y="2913"/>
                        <a:pt x="1935" y="2850"/>
                      </a:cubicBezTo>
                      <a:cubicBezTo>
                        <a:pt x="3764" y="2194"/>
                        <a:pt x="3185" y="183"/>
                        <a:pt x="3185" y="183"/>
                      </a:cubicBezTo>
                      <a:lnTo>
                        <a:pt x="30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grpSp>
              <p:nvGrpSpPr>
                <p:cNvPr id="964" name="Google Shape;964;p40"/>
                <p:cNvGrpSpPr/>
                <p:nvPr/>
              </p:nvGrpSpPr>
              <p:grpSpPr>
                <a:xfrm>
                  <a:off x="5328671" y="740907"/>
                  <a:ext cx="158569" cy="264445"/>
                  <a:chOff x="5328671" y="740907"/>
                  <a:chExt cx="158569" cy="264445"/>
                </a:xfrm>
              </p:grpSpPr>
              <p:sp>
                <p:nvSpPr>
                  <p:cNvPr id="965" name="Google Shape;965;p40"/>
                  <p:cNvSpPr/>
                  <p:nvPr/>
                </p:nvSpPr>
                <p:spPr>
                  <a:xfrm>
                    <a:off x="5436934" y="979556"/>
                    <a:ext cx="47277" cy="25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5" h="843" extrusionOk="0">
                        <a:moveTo>
                          <a:pt x="1445" y="1"/>
                        </a:moveTo>
                        <a:cubicBezTo>
                          <a:pt x="1440" y="1"/>
                          <a:pt x="1435" y="1"/>
                          <a:pt x="1429" y="2"/>
                        </a:cubicBezTo>
                        <a:cubicBezTo>
                          <a:pt x="1170" y="78"/>
                          <a:pt x="896" y="185"/>
                          <a:pt x="667" y="322"/>
                        </a:cubicBezTo>
                        <a:cubicBezTo>
                          <a:pt x="561" y="383"/>
                          <a:pt x="424" y="459"/>
                          <a:pt x="332" y="535"/>
                        </a:cubicBezTo>
                        <a:lnTo>
                          <a:pt x="149" y="642"/>
                        </a:lnTo>
                        <a:cubicBezTo>
                          <a:pt x="134" y="673"/>
                          <a:pt x="104" y="688"/>
                          <a:pt x="73" y="703"/>
                        </a:cubicBezTo>
                        <a:lnTo>
                          <a:pt x="43" y="749"/>
                        </a:lnTo>
                        <a:cubicBezTo>
                          <a:pt x="27" y="764"/>
                          <a:pt x="43" y="779"/>
                          <a:pt x="27" y="779"/>
                        </a:cubicBezTo>
                        <a:cubicBezTo>
                          <a:pt x="0" y="793"/>
                          <a:pt x="22" y="843"/>
                          <a:pt x="48" y="843"/>
                        </a:cubicBezTo>
                        <a:cubicBezTo>
                          <a:pt x="51" y="843"/>
                          <a:pt x="55" y="842"/>
                          <a:pt x="58" y="840"/>
                        </a:cubicBezTo>
                        <a:cubicBezTo>
                          <a:pt x="73" y="825"/>
                          <a:pt x="119" y="825"/>
                          <a:pt x="149" y="825"/>
                        </a:cubicBezTo>
                        <a:cubicBezTo>
                          <a:pt x="195" y="794"/>
                          <a:pt x="210" y="779"/>
                          <a:pt x="226" y="764"/>
                        </a:cubicBezTo>
                        <a:cubicBezTo>
                          <a:pt x="287" y="718"/>
                          <a:pt x="347" y="688"/>
                          <a:pt x="378" y="642"/>
                        </a:cubicBezTo>
                        <a:cubicBezTo>
                          <a:pt x="500" y="566"/>
                          <a:pt x="606" y="520"/>
                          <a:pt x="728" y="444"/>
                        </a:cubicBezTo>
                        <a:cubicBezTo>
                          <a:pt x="957" y="322"/>
                          <a:pt x="1201" y="231"/>
                          <a:pt x="1444" y="139"/>
                        </a:cubicBezTo>
                        <a:cubicBezTo>
                          <a:pt x="1545" y="111"/>
                          <a:pt x="1524" y="1"/>
                          <a:pt x="1445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r" rtl="1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Tajawal" panose="00000500000000000000" pitchFamily="2" charset="-78"/>
                      <a:cs typeface="Tajawal" panose="00000500000000000000" pitchFamily="2" charset="-78"/>
                    </a:endParaRPr>
                  </a:p>
                </p:txBody>
              </p:sp>
              <p:grpSp>
                <p:nvGrpSpPr>
                  <p:cNvPr id="966" name="Google Shape;966;p40"/>
                  <p:cNvGrpSpPr/>
                  <p:nvPr/>
                </p:nvGrpSpPr>
                <p:grpSpPr>
                  <a:xfrm>
                    <a:off x="5328671" y="740907"/>
                    <a:ext cx="158569" cy="239812"/>
                    <a:chOff x="5328671" y="740907"/>
                    <a:chExt cx="158569" cy="239812"/>
                  </a:xfrm>
                </p:grpSpPr>
                <p:sp>
                  <p:nvSpPr>
                    <p:cNvPr id="967" name="Google Shape;967;p40"/>
                    <p:cNvSpPr/>
                    <p:nvPr/>
                  </p:nvSpPr>
                  <p:spPr>
                    <a:xfrm>
                      <a:off x="5437760" y="900823"/>
                      <a:ext cx="49480" cy="79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" h="2611" extrusionOk="0">
                          <a:moveTo>
                            <a:pt x="31" y="0"/>
                          </a:moveTo>
                          <a:cubicBezTo>
                            <a:pt x="0" y="122"/>
                            <a:pt x="77" y="244"/>
                            <a:pt x="122" y="351"/>
                          </a:cubicBezTo>
                          <a:cubicBezTo>
                            <a:pt x="183" y="457"/>
                            <a:pt x="229" y="579"/>
                            <a:pt x="275" y="686"/>
                          </a:cubicBezTo>
                          <a:cubicBezTo>
                            <a:pt x="397" y="914"/>
                            <a:pt x="503" y="1128"/>
                            <a:pt x="625" y="1356"/>
                          </a:cubicBezTo>
                          <a:cubicBezTo>
                            <a:pt x="869" y="1798"/>
                            <a:pt x="1158" y="2194"/>
                            <a:pt x="1463" y="2590"/>
                          </a:cubicBezTo>
                          <a:cubicBezTo>
                            <a:pt x="1477" y="2604"/>
                            <a:pt x="1493" y="2610"/>
                            <a:pt x="1510" y="2610"/>
                          </a:cubicBezTo>
                          <a:cubicBezTo>
                            <a:pt x="1564" y="2610"/>
                            <a:pt x="1617" y="2542"/>
                            <a:pt x="1570" y="2484"/>
                          </a:cubicBezTo>
                          <a:cubicBezTo>
                            <a:pt x="1265" y="2103"/>
                            <a:pt x="991" y="1691"/>
                            <a:pt x="732" y="1265"/>
                          </a:cubicBezTo>
                          <a:cubicBezTo>
                            <a:pt x="625" y="1052"/>
                            <a:pt x="488" y="838"/>
                            <a:pt x="397" y="610"/>
                          </a:cubicBezTo>
                          <a:cubicBezTo>
                            <a:pt x="336" y="503"/>
                            <a:pt x="275" y="381"/>
                            <a:pt x="244" y="290"/>
                          </a:cubicBezTo>
                          <a:cubicBezTo>
                            <a:pt x="199" y="198"/>
                            <a:pt x="168" y="46"/>
                            <a:pt x="4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  <p:sp>
                  <p:nvSpPr>
                    <p:cNvPr id="968" name="Google Shape;968;p40"/>
                    <p:cNvSpPr/>
                    <p:nvPr/>
                  </p:nvSpPr>
                  <p:spPr>
                    <a:xfrm>
                      <a:off x="5328671" y="740907"/>
                      <a:ext cx="95135" cy="346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09" h="1133" extrusionOk="0">
                          <a:moveTo>
                            <a:pt x="2956" y="0"/>
                          </a:moveTo>
                          <a:cubicBezTo>
                            <a:pt x="2849" y="381"/>
                            <a:pt x="2545" y="686"/>
                            <a:pt x="2194" y="838"/>
                          </a:cubicBezTo>
                          <a:cubicBezTo>
                            <a:pt x="1965" y="939"/>
                            <a:pt x="1719" y="982"/>
                            <a:pt x="1470" y="982"/>
                          </a:cubicBezTo>
                          <a:cubicBezTo>
                            <a:pt x="1190" y="982"/>
                            <a:pt x="907" y="927"/>
                            <a:pt x="640" y="838"/>
                          </a:cubicBezTo>
                          <a:cubicBezTo>
                            <a:pt x="534" y="808"/>
                            <a:pt x="396" y="747"/>
                            <a:pt x="305" y="655"/>
                          </a:cubicBezTo>
                          <a:cubicBezTo>
                            <a:pt x="214" y="564"/>
                            <a:pt x="168" y="412"/>
                            <a:pt x="229" y="290"/>
                          </a:cubicBezTo>
                          <a:lnTo>
                            <a:pt x="229" y="259"/>
                          </a:lnTo>
                          <a:cubicBezTo>
                            <a:pt x="221" y="237"/>
                            <a:pt x="198" y="225"/>
                            <a:pt x="174" y="225"/>
                          </a:cubicBezTo>
                          <a:cubicBezTo>
                            <a:pt x="149" y="225"/>
                            <a:pt x="122" y="237"/>
                            <a:pt x="107" y="259"/>
                          </a:cubicBezTo>
                          <a:cubicBezTo>
                            <a:pt x="92" y="275"/>
                            <a:pt x="76" y="290"/>
                            <a:pt x="76" y="320"/>
                          </a:cubicBezTo>
                          <a:cubicBezTo>
                            <a:pt x="0" y="518"/>
                            <a:pt x="153" y="777"/>
                            <a:pt x="335" y="884"/>
                          </a:cubicBezTo>
                          <a:cubicBezTo>
                            <a:pt x="594" y="1036"/>
                            <a:pt x="914" y="1082"/>
                            <a:pt x="1204" y="1113"/>
                          </a:cubicBezTo>
                          <a:cubicBezTo>
                            <a:pt x="1299" y="1126"/>
                            <a:pt x="1397" y="1133"/>
                            <a:pt x="1495" y="1133"/>
                          </a:cubicBezTo>
                          <a:cubicBezTo>
                            <a:pt x="1958" y="1133"/>
                            <a:pt x="2431" y="980"/>
                            <a:pt x="2758" y="640"/>
                          </a:cubicBezTo>
                          <a:cubicBezTo>
                            <a:pt x="2926" y="457"/>
                            <a:pt x="3047" y="275"/>
                            <a:pt x="3108" y="46"/>
                          </a:cubicBezTo>
                          <a:cubicBezTo>
                            <a:pt x="3063" y="46"/>
                            <a:pt x="3002" y="31"/>
                            <a:pt x="295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ajawal" panose="00000500000000000000" pitchFamily="2" charset="-78"/>
                        <a:cs typeface="Tajawal" panose="00000500000000000000" pitchFamily="2" charset="-78"/>
                      </a:endParaRPr>
                    </a:p>
                  </p:txBody>
                </p:sp>
              </p:grpSp>
            </p:grpSp>
            <p:sp>
              <p:nvSpPr>
                <p:cNvPr id="969" name="Google Shape;969;p40"/>
                <p:cNvSpPr/>
                <p:nvPr/>
              </p:nvSpPr>
              <p:spPr>
                <a:xfrm>
                  <a:off x="5356181" y="623403"/>
                  <a:ext cx="80203" cy="4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" h="1373" extrusionOk="0">
                      <a:moveTo>
                        <a:pt x="0" y="1"/>
                      </a:moveTo>
                      <a:lnTo>
                        <a:pt x="1143" y="839"/>
                      </a:lnTo>
                      <a:lnTo>
                        <a:pt x="2255" y="1372"/>
                      </a:lnTo>
                      <a:lnTo>
                        <a:pt x="2621" y="53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  <p:sp>
              <p:nvSpPr>
                <p:cNvPr id="970" name="Google Shape;970;p40"/>
                <p:cNvSpPr/>
                <p:nvPr/>
              </p:nvSpPr>
              <p:spPr>
                <a:xfrm>
                  <a:off x="5259209" y="543445"/>
                  <a:ext cx="189292" cy="10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6" h="3468" extrusionOk="0">
                      <a:moveTo>
                        <a:pt x="3313" y="0"/>
                      </a:moveTo>
                      <a:cubicBezTo>
                        <a:pt x="2142" y="0"/>
                        <a:pt x="1361" y="698"/>
                        <a:pt x="1051" y="1898"/>
                      </a:cubicBezTo>
                      <a:lnTo>
                        <a:pt x="975" y="2248"/>
                      </a:lnTo>
                      <a:cubicBezTo>
                        <a:pt x="975" y="2248"/>
                        <a:pt x="812" y="2232"/>
                        <a:pt x="628" y="2232"/>
                      </a:cubicBezTo>
                      <a:cubicBezTo>
                        <a:pt x="339" y="2232"/>
                        <a:pt x="0" y="2272"/>
                        <a:pt x="168" y="2477"/>
                      </a:cubicBezTo>
                      <a:lnTo>
                        <a:pt x="2895" y="2751"/>
                      </a:lnTo>
                      <a:lnTo>
                        <a:pt x="3916" y="2980"/>
                      </a:lnTo>
                      <a:lnTo>
                        <a:pt x="4419" y="3284"/>
                      </a:lnTo>
                      <a:lnTo>
                        <a:pt x="5683" y="3467"/>
                      </a:lnTo>
                      <a:lnTo>
                        <a:pt x="6186" y="3162"/>
                      </a:lnTo>
                      <a:lnTo>
                        <a:pt x="6140" y="2903"/>
                      </a:lnTo>
                      <a:cubicBezTo>
                        <a:pt x="6140" y="2903"/>
                        <a:pt x="5866" y="2766"/>
                        <a:pt x="5866" y="2705"/>
                      </a:cubicBezTo>
                      <a:cubicBezTo>
                        <a:pt x="5866" y="2660"/>
                        <a:pt x="5851" y="542"/>
                        <a:pt x="4190" y="115"/>
                      </a:cubicBezTo>
                      <a:cubicBezTo>
                        <a:pt x="3878" y="38"/>
                        <a:pt x="3585" y="0"/>
                        <a:pt x="331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1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ajawal" panose="00000500000000000000" pitchFamily="2" charset="-78"/>
                    <a:cs typeface="Tajawal" panose="00000500000000000000" pitchFamily="2" charset="-78"/>
                  </a:endParaRPr>
                </a:p>
              </p:txBody>
            </p:sp>
          </p:grpSp>
        </p:grpSp>
        <p:grpSp>
          <p:nvGrpSpPr>
            <p:cNvPr id="971" name="Google Shape;971;p40"/>
            <p:cNvGrpSpPr/>
            <p:nvPr/>
          </p:nvGrpSpPr>
          <p:grpSpPr>
            <a:xfrm>
              <a:off x="2084856" y="985197"/>
              <a:ext cx="1031312" cy="939236"/>
              <a:chOff x="6120293" y="888797"/>
              <a:chExt cx="1031312" cy="939236"/>
            </a:xfrm>
          </p:grpSpPr>
          <p:sp>
            <p:nvSpPr>
              <p:cNvPr id="972" name="Google Shape;972;p40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jawal" panose="00000500000000000000" pitchFamily="2" charset="-78"/>
                  <a:cs typeface="Tajawal" panose="00000500000000000000" pitchFamily="2" charset="-78"/>
                </a:endParaRPr>
              </a:p>
            </p:txBody>
          </p:sp>
        </p:grpSp>
      </p:grpSp>
      <p:sp>
        <p:nvSpPr>
          <p:cNvPr id="975" name="Google Shape;975;p40"/>
          <p:cNvSpPr/>
          <p:nvPr/>
        </p:nvSpPr>
        <p:spPr>
          <a:xfrm>
            <a:off x="6745133" y="539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Rectangle: Rounded Corners 5">
            <a:hlinkClick r:id="rId3" action="ppaction://hlinkfile"/>
            <a:extLst>
              <a:ext uri="{FF2B5EF4-FFF2-40B4-BE49-F238E27FC236}">
                <a16:creationId xmlns:a16="http://schemas.microsoft.com/office/drawing/2014/main" id="{51F8FD71-51BE-54E9-464D-3DF5C343F675}"/>
              </a:ext>
            </a:extLst>
          </p:cNvPr>
          <p:cNvSpPr/>
          <p:nvPr/>
        </p:nvSpPr>
        <p:spPr>
          <a:xfrm>
            <a:off x="426479" y="2438401"/>
            <a:ext cx="4673133" cy="229488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" name="Google Shape;922;p40">
            <a:extLst>
              <a:ext uri="{FF2B5EF4-FFF2-40B4-BE49-F238E27FC236}">
                <a16:creationId xmlns:a16="http://schemas.microsoft.com/office/drawing/2014/main" id="{C5B07297-DCC5-462A-59B5-717C7063DB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6479" y="1264569"/>
            <a:ext cx="47298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AE" sz="3200" dirty="0">
                <a:latin typeface="Tajawal" panose="00000500000000000000" pitchFamily="2" charset="-78"/>
                <a:cs typeface="Tajawal" panose="00000500000000000000" pitchFamily="2" charset="-78"/>
              </a:rPr>
              <a:t>الشرح الحقيقي</a:t>
            </a:r>
            <a:br>
              <a:rPr lang="ar-AE" sz="3200" dirty="0">
                <a:latin typeface="Tajawal" panose="00000500000000000000" pitchFamily="2" charset="-78"/>
                <a:cs typeface="Tajawal" panose="00000500000000000000" pitchFamily="2" charset="-78"/>
              </a:rPr>
            </a:br>
            <a:r>
              <a:rPr lang="ar-AE" sz="3200" dirty="0">
                <a:latin typeface="Tajawal" panose="00000500000000000000" pitchFamily="2" charset="-78"/>
                <a:cs typeface="Tajawal" panose="00000500000000000000" pitchFamily="2" charset="-78"/>
              </a:rPr>
              <a:t>(بيانات حقيقية)</a:t>
            </a:r>
            <a:endParaRPr sz="32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484C6-1BB0-3EE6-92AC-C5F128BA32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5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410375" y="1980022"/>
            <a:ext cx="3414231" cy="1705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التطوير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06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003AE-5F98-299D-1904-02A8E04C3F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5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13225" y="1434150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3600" dirty="0">
                <a:latin typeface="Tajawal" panose="00000500000000000000" pitchFamily="2" charset="-78"/>
                <a:cs typeface="Tajawal" panose="00000500000000000000" pitchFamily="2" charset="-78"/>
              </a:rPr>
              <a:t>التطوير:</a:t>
            </a:r>
            <a:endParaRPr sz="3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53" name="Google Shape;653;p34"/>
          <p:cNvSpPr txBox="1">
            <a:spLocks noGrp="1"/>
          </p:cNvSpPr>
          <p:nvPr>
            <p:ph type="subTitle" idx="1"/>
          </p:nvPr>
        </p:nvSpPr>
        <p:spPr>
          <a:xfrm>
            <a:off x="713225" y="2033249"/>
            <a:ext cx="3386400" cy="16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lnSpc>
                <a:spcPct val="150000"/>
              </a:lnSpc>
              <a:buSzPts val="1100"/>
            </a:pPr>
            <a:r>
              <a:rPr lang="en-US" sz="1800" dirty="0" err="1">
                <a:latin typeface="Tajawal" panose="00000500000000000000" pitchFamily="2" charset="-78"/>
                <a:cs typeface="Tajawal" panose="00000500000000000000" pitchFamily="2" charset="-78"/>
              </a:rPr>
              <a:t>WebSockets</a:t>
            </a:r>
            <a:r>
              <a:rPr lang="ar-AE" sz="1800" dirty="0">
                <a:latin typeface="Tajawal" panose="00000500000000000000" pitchFamily="2" charset="-78"/>
                <a:cs typeface="Tajawal" panose="00000500000000000000" pitchFamily="2" charset="-78"/>
              </a:rPr>
              <a:t> للقراءات المتكررة.</a:t>
            </a:r>
          </a:p>
          <a:p>
            <a:pPr marL="285750" indent="-285750" algn="r" rtl="1">
              <a:lnSpc>
                <a:spcPct val="150000"/>
              </a:lnSpc>
              <a:buSzPts val="1100"/>
            </a:pPr>
            <a:r>
              <a:rPr lang="ar-AE" sz="1800" dirty="0">
                <a:latin typeface="Tajawal" panose="00000500000000000000" pitchFamily="2" charset="-78"/>
                <a:cs typeface="Tajawal" panose="00000500000000000000" pitchFamily="2" charset="-78"/>
              </a:rPr>
              <a:t>القواطع الذكية.</a:t>
            </a:r>
          </a:p>
          <a:p>
            <a:pPr marL="285750" indent="-285750" algn="r" rtl="1">
              <a:lnSpc>
                <a:spcPct val="150000"/>
              </a:lnSpc>
              <a:buSzPts val="1100"/>
            </a:pPr>
            <a:r>
              <a:rPr lang="ar-SA" sz="1800" dirty="0">
                <a:latin typeface="Tajawal" panose="00000500000000000000" pitchFamily="2" charset="-78"/>
                <a:cs typeface="Tajawal" panose="00000500000000000000" pitchFamily="2" charset="-78"/>
              </a:rPr>
              <a:t>الإشعارات.</a:t>
            </a:r>
            <a:endParaRPr lang="en-US" sz="1800" dirty="0">
              <a:latin typeface="Tajawal" panose="00000500000000000000" pitchFamily="2" charset="-78"/>
              <a:cs typeface="Tajawal" panose="000005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SzPts val="1100"/>
            </a:pPr>
            <a:r>
              <a:rPr lang="ar-SA" sz="1800" dirty="0">
                <a:latin typeface="Tajawal" panose="00000500000000000000" pitchFamily="2" charset="-78"/>
                <a:cs typeface="Tajawal" panose="00000500000000000000" pitchFamily="2" charset="-78"/>
              </a:rPr>
              <a:t>إضافة لغات.</a:t>
            </a: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939" r="12964"/>
          <a:stretch/>
        </p:blipFill>
        <p:spPr>
          <a:xfrm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70E83-7AAC-113D-2E5D-65D37D05EC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43901" y="4610665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9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85;p50">
            <a:extLst>
              <a:ext uri="{FF2B5EF4-FFF2-40B4-BE49-F238E27FC236}">
                <a16:creationId xmlns:a16="http://schemas.microsoft.com/office/drawing/2014/main" id="{F92416C1-F3DE-B2D8-14C6-50638DE98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2508" y="780464"/>
            <a:ext cx="5203500" cy="3052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6600" dirty="0">
                <a:latin typeface="Tajawal" panose="00000500000000000000" pitchFamily="2" charset="-78"/>
                <a:cs typeface="Tajawal" panose="00000500000000000000" pitchFamily="2" charset="-78"/>
              </a:rPr>
              <a:t>شكراً</a:t>
            </a:r>
            <a:br>
              <a:rPr lang="ar-AE" sz="6600" dirty="0">
                <a:latin typeface="Tajawal" panose="00000500000000000000" pitchFamily="2" charset="-78"/>
                <a:cs typeface="Tajawal" panose="00000500000000000000" pitchFamily="2" charset="-78"/>
              </a:rPr>
            </a:br>
            <a:r>
              <a:rPr lang="ar-AE" sz="6600" dirty="0">
                <a:latin typeface="Tajawal" panose="00000500000000000000" pitchFamily="2" charset="-78"/>
                <a:cs typeface="Tajawal" panose="00000500000000000000" pitchFamily="2" charset="-78"/>
              </a:rPr>
              <a:t>لحسن استماعكم</a:t>
            </a:r>
            <a:endParaRPr sz="6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grpSp>
        <p:nvGrpSpPr>
          <p:cNvPr id="5" name="Google Shape;2501;p50">
            <a:extLst>
              <a:ext uri="{FF2B5EF4-FFF2-40B4-BE49-F238E27FC236}">
                <a16:creationId xmlns:a16="http://schemas.microsoft.com/office/drawing/2014/main" id="{34675325-0348-1085-72E0-10C743EDBB14}"/>
              </a:ext>
            </a:extLst>
          </p:cNvPr>
          <p:cNvGrpSpPr/>
          <p:nvPr/>
        </p:nvGrpSpPr>
        <p:grpSpPr>
          <a:xfrm>
            <a:off x="3165685" y="1281460"/>
            <a:ext cx="5915009" cy="4219635"/>
            <a:chOff x="3876691" y="1133414"/>
            <a:chExt cx="5915009" cy="4219635"/>
          </a:xfrm>
        </p:grpSpPr>
        <p:sp>
          <p:nvSpPr>
            <p:cNvPr id="6" name="Google Shape;2502;p50">
              <a:extLst>
                <a:ext uri="{FF2B5EF4-FFF2-40B4-BE49-F238E27FC236}">
                  <a16:creationId xmlns:a16="http://schemas.microsoft.com/office/drawing/2014/main" id="{21C8F46F-02D6-E1F9-003C-848A54DC5711}"/>
                </a:ext>
              </a:extLst>
            </p:cNvPr>
            <p:cNvSpPr/>
            <p:nvPr/>
          </p:nvSpPr>
          <p:spPr>
            <a:xfrm rot="10800000">
              <a:off x="3876691" y="4028349"/>
              <a:ext cx="5915009" cy="1324699"/>
            </a:xfrm>
            <a:custGeom>
              <a:avLst/>
              <a:gdLst/>
              <a:ahLst/>
              <a:cxnLst/>
              <a:rect l="l" t="t" r="r" b="b"/>
              <a:pathLst>
                <a:path w="36491" h="6312" extrusionOk="0">
                  <a:moveTo>
                    <a:pt x="1372" y="0"/>
                  </a:moveTo>
                  <a:cubicBezTo>
                    <a:pt x="564" y="0"/>
                    <a:pt x="1" y="716"/>
                    <a:pt x="244" y="1402"/>
                  </a:cubicBezTo>
                  <a:cubicBezTo>
                    <a:pt x="839" y="3047"/>
                    <a:pt x="2728" y="4769"/>
                    <a:pt x="8106" y="5516"/>
                  </a:cubicBezTo>
                  <a:cubicBezTo>
                    <a:pt x="12279" y="6081"/>
                    <a:pt x="15809" y="6312"/>
                    <a:pt x="18803" y="6312"/>
                  </a:cubicBezTo>
                  <a:cubicBezTo>
                    <a:pt x="29772" y="6312"/>
                    <a:pt x="33557" y="3213"/>
                    <a:pt x="35424" y="2088"/>
                  </a:cubicBezTo>
                  <a:cubicBezTo>
                    <a:pt x="35439" y="2088"/>
                    <a:pt x="35439" y="2072"/>
                    <a:pt x="35470" y="2072"/>
                  </a:cubicBezTo>
                  <a:cubicBezTo>
                    <a:pt x="36491" y="1417"/>
                    <a:pt x="36018" y="0"/>
                    <a:pt x="34799" y="0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503;p50">
              <a:extLst>
                <a:ext uri="{FF2B5EF4-FFF2-40B4-BE49-F238E27FC236}">
                  <a16:creationId xmlns:a16="http://schemas.microsoft.com/office/drawing/2014/main" id="{690AA652-7D09-A647-1010-303A4511C222}"/>
                </a:ext>
              </a:extLst>
            </p:cNvPr>
            <p:cNvGrpSpPr/>
            <p:nvPr/>
          </p:nvGrpSpPr>
          <p:grpSpPr>
            <a:xfrm>
              <a:off x="5790527" y="3002299"/>
              <a:ext cx="741703" cy="1163138"/>
              <a:chOff x="442219" y="2897626"/>
              <a:chExt cx="208417" cy="326839"/>
            </a:xfrm>
          </p:grpSpPr>
          <p:sp>
            <p:nvSpPr>
              <p:cNvPr id="2474" name="Google Shape;2504;p50">
                <a:extLst>
                  <a:ext uri="{FF2B5EF4-FFF2-40B4-BE49-F238E27FC236}">
                    <a16:creationId xmlns:a16="http://schemas.microsoft.com/office/drawing/2014/main" id="{48CAEB95-E2CA-7F5B-3947-95CB12ED7B5C}"/>
                  </a:ext>
                </a:extLst>
              </p:cNvPr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505;p50">
                <a:extLst>
                  <a:ext uri="{FF2B5EF4-FFF2-40B4-BE49-F238E27FC236}">
                    <a16:creationId xmlns:a16="http://schemas.microsoft.com/office/drawing/2014/main" id="{A4530949-8B70-8482-C331-276123AAD934}"/>
                  </a:ext>
                </a:extLst>
              </p:cNvPr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506;p50">
                <a:extLst>
                  <a:ext uri="{FF2B5EF4-FFF2-40B4-BE49-F238E27FC236}">
                    <a16:creationId xmlns:a16="http://schemas.microsoft.com/office/drawing/2014/main" id="{F32B5BA0-9301-3196-D622-2A4905978E27}"/>
                  </a:ext>
                </a:extLst>
              </p:cNvPr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507;p50">
                <a:extLst>
                  <a:ext uri="{FF2B5EF4-FFF2-40B4-BE49-F238E27FC236}">
                    <a16:creationId xmlns:a16="http://schemas.microsoft.com/office/drawing/2014/main" id="{A23AD362-3222-87EA-6A4C-39F7F423EBD9}"/>
                  </a:ext>
                </a:extLst>
              </p:cNvPr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508;p50">
                <a:extLst>
                  <a:ext uri="{FF2B5EF4-FFF2-40B4-BE49-F238E27FC236}">
                    <a16:creationId xmlns:a16="http://schemas.microsoft.com/office/drawing/2014/main" id="{A613903C-63A8-D0F7-DAF8-3300982789F6}"/>
                  </a:ext>
                </a:extLst>
              </p:cNvPr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509;p50">
              <a:extLst>
                <a:ext uri="{FF2B5EF4-FFF2-40B4-BE49-F238E27FC236}">
                  <a16:creationId xmlns:a16="http://schemas.microsoft.com/office/drawing/2014/main" id="{65183A4C-262C-821E-11C4-F2ADC0B6D3CC}"/>
                </a:ext>
              </a:extLst>
            </p:cNvPr>
            <p:cNvGrpSpPr/>
            <p:nvPr/>
          </p:nvGrpSpPr>
          <p:grpSpPr>
            <a:xfrm>
              <a:off x="5967173" y="3361520"/>
              <a:ext cx="1867529" cy="1648679"/>
              <a:chOff x="5916727" y="3557794"/>
              <a:chExt cx="1627051" cy="1436382"/>
            </a:xfrm>
          </p:grpSpPr>
          <p:sp>
            <p:nvSpPr>
              <p:cNvPr id="2463" name="Google Shape;2510;p50">
                <a:extLst>
                  <a:ext uri="{FF2B5EF4-FFF2-40B4-BE49-F238E27FC236}">
                    <a16:creationId xmlns:a16="http://schemas.microsoft.com/office/drawing/2014/main" id="{0081EDA8-A264-93F2-00B8-55BCC01CE7AE}"/>
                  </a:ext>
                </a:extLst>
              </p:cNvPr>
              <p:cNvSpPr/>
              <p:nvPr/>
            </p:nvSpPr>
            <p:spPr>
              <a:xfrm flipH="1">
                <a:off x="5916727" y="4279156"/>
                <a:ext cx="567833" cy="159145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1845" extrusionOk="0">
                    <a:moveTo>
                      <a:pt x="1220" y="1"/>
                    </a:moveTo>
                    <a:lnTo>
                      <a:pt x="1" y="1844"/>
                    </a:lnTo>
                    <a:lnTo>
                      <a:pt x="4267" y="1844"/>
                    </a:lnTo>
                    <a:lnTo>
                      <a:pt x="65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4" name="Google Shape;2511;p50">
                <a:extLst>
                  <a:ext uri="{FF2B5EF4-FFF2-40B4-BE49-F238E27FC236}">
                    <a16:creationId xmlns:a16="http://schemas.microsoft.com/office/drawing/2014/main" id="{CBA4B9C7-4F58-BE6E-2754-DB4B57B533A8}"/>
                  </a:ext>
                </a:extLst>
              </p:cNvPr>
              <p:cNvGrpSpPr/>
              <p:nvPr/>
            </p:nvGrpSpPr>
            <p:grpSpPr>
              <a:xfrm flipH="1">
                <a:off x="6199183" y="3557794"/>
                <a:ext cx="1051489" cy="1393158"/>
                <a:chOff x="985369" y="1595991"/>
                <a:chExt cx="373014" cy="494221"/>
              </a:xfrm>
            </p:grpSpPr>
            <p:sp>
              <p:nvSpPr>
                <p:cNvPr id="2471" name="Google Shape;2512;p50">
                  <a:extLst>
                    <a:ext uri="{FF2B5EF4-FFF2-40B4-BE49-F238E27FC236}">
                      <a16:creationId xmlns:a16="http://schemas.microsoft.com/office/drawing/2014/main" id="{BA877E32-F20B-CF71-B203-0EA20564658C}"/>
                    </a:ext>
                  </a:extLst>
                </p:cNvPr>
                <p:cNvSpPr/>
                <p:nvPr/>
              </p:nvSpPr>
              <p:spPr>
                <a:xfrm>
                  <a:off x="985369" y="1595991"/>
                  <a:ext cx="373014" cy="494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0" h="16151" extrusionOk="0">
                      <a:moveTo>
                        <a:pt x="2408" y="1"/>
                      </a:moveTo>
                      <a:lnTo>
                        <a:pt x="0" y="16151"/>
                      </a:lnTo>
                      <a:lnTo>
                        <a:pt x="9767" y="16151"/>
                      </a:lnTo>
                      <a:lnTo>
                        <a:pt x="12189" y="16"/>
                      </a:lnTo>
                      <a:lnTo>
                        <a:pt x="24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513;p50">
                  <a:extLst>
                    <a:ext uri="{FF2B5EF4-FFF2-40B4-BE49-F238E27FC236}">
                      <a16:creationId xmlns:a16="http://schemas.microsoft.com/office/drawing/2014/main" id="{9E33B6E3-73F7-F36D-A7E2-370FAEA574D0}"/>
                    </a:ext>
                  </a:extLst>
                </p:cNvPr>
                <p:cNvSpPr/>
                <p:nvPr/>
              </p:nvSpPr>
              <p:spPr>
                <a:xfrm>
                  <a:off x="997027" y="1606242"/>
                  <a:ext cx="350156" cy="474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15512" extrusionOk="0">
                      <a:moveTo>
                        <a:pt x="2316" y="1"/>
                      </a:moveTo>
                      <a:lnTo>
                        <a:pt x="0" y="15481"/>
                      </a:lnTo>
                      <a:lnTo>
                        <a:pt x="9111" y="15511"/>
                      </a:lnTo>
                      <a:lnTo>
                        <a:pt x="11442" y="16"/>
                      </a:lnTo>
                      <a:lnTo>
                        <a:pt x="231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514;p50">
                  <a:extLst>
                    <a:ext uri="{FF2B5EF4-FFF2-40B4-BE49-F238E27FC236}">
                      <a16:creationId xmlns:a16="http://schemas.microsoft.com/office/drawing/2014/main" id="{C83BE8B3-98C1-172E-78D6-A02AA0F206F8}"/>
                    </a:ext>
                  </a:extLst>
                </p:cNvPr>
                <p:cNvSpPr/>
                <p:nvPr/>
              </p:nvSpPr>
              <p:spPr>
                <a:xfrm>
                  <a:off x="1004463" y="1611382"/>
                  <a:ext cx="335713" cy="4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1" h="15145" extrusionOk="0">
                      <a:moveTo>
                        <a:pt x="2469" y="1"/>
                      </a:moveTo>
                      <a:cubicBezTo>
                        <a:pt x="2363" y="122"/>
                        <a:pt x="2286" y="183"/>
                        <a:pt x="2164" y="275"/>
                      </a:cubicBezTo>
                      <a:lnTo>
                        <a:pt x="2043" y="1204"/>
                      </a:lnTo>
                      <a:cubicBezTo>
                        <a:pt x="2134" y="1326"/>
                        <a:pt x="2164" y="1372"/>
                        <a:pt x="2271" y="1463"/>
                      </a:cubicBezTo>
                      <a:lnTo>
                        <a:pt x="3155" y="1463"/>
                      </a:lnTo>
                      <a:cubicBezTo>
                        <a:pt x="3277" y="1357"/>
                        <a:pt x="3353" y="1296"/>
                        <a:pt x="3460" y="1204"/>
                      </a:cubicBezTo>
                      <a:lnTo>
                        <a:pt x="3597" y="275"/>
                      </a:lnTo>
                      <a:cubicBezTo>
                        <a:pt x="3505" y="153"/>
                        <a:pt x="3460" y="107"/>
                        <a:pt x="3368" y="1"/>
                      </a:cubicBezTo>
                      <a:close/>
                      <a:moveTo>
                        <a:pt x="3947" y="1"/>
                      </a:moveTo>
                      <a:cubicBezTo>
                        <a:pt x="3825" y="122"/>
                        <a:pt x="3749" y="183"/>
                        <a:pt x="3642" y="275"/>
                      </a:cubicBezTo>
                      <a:lnTo>
                        <a:pt x="3505" y="1204"/>
                      </a:lnTo>
                      <a:cubicBezTo>
                        <a:pt x="3597" y="1296"/>
                        <a:pt x="3642" y="1357"/>
                        <a:pt x="3734" y="1463"/>
                      </a:cubicBezTo>
                      <a:lnTo>
                        <a:pt x="4617" y="1463"/>
                      </a:lnTo>
                      <a:cubicBezTo>
                        <a:pt x="4739" y="1357"/>
                        <a:pt x="4816" y="1296"/>
                        <a:pt x="4922" y="1204"/>
                      </a:cubicBezTo>
                      <a:lnTo>
                        <a:pt x="5059" y="275"/>
                      </a:lnTo>
                      <a:cubicBezTo>
                        <a:pt x="4968" y="153"/>
                        <a:pt x="4922" y="107"/>
                        <a:pt x="4831" y="1"/>
                      </a:cubicBezTo>
                      <a:close/>
                      <a:moveTo>
                        <a:pt x="5410" y="1"/>
                      </a:moveTo>
                      <a:cubicBezTo>
                        <a:pt x="5288" y="122"/>
                        <a:pt x="5212" y="183"/>
                        <a:pt x="5105" y="275"/>
                      </a:cubicBezTo>
                      <a:lnTo>
                        <a:pt x="4968" y="1204"/>
                      </a:lnTo>
                      <a:cubicBezTo>
                        <a:pt x="5059" y="1296"/>
                        <a:pt x="5120" y="1357"/>
                        <a:pt x="5196" y="1463"/>
                      </a:cubicBezTo>
                      <a:lnTo>
                        <a:pt x="6095" y="1463"/>
                      </a:lnTo>
                      <a:cubicBezTo>
                        <a:pt x="6202" y="1357"/>
                        <a:pt x="6278" y="1296"/>
                        <a:pt x="6400" y="1204"/>
                      </a:cubicBezTo>
                      <a:lnTo>
                        <a:pt x="6522" y="275"/>
                      </a:lnTo>
                      <a:cubicBezTo>
                        <a:pt x="6431" y="153"/>
                        <a:pt x="6400" y="107"/>
                        <a:pt x="6293" y="1"/>
                      </a:cubicBezTo>
                      <a:close/>
                      <a:moveTo>
                        <a:pt x="6872" y="1"/>
                      </a:moveTo>
                      <a:cubicBezTo>
                        <a:pt x="6766" y="122"/>
                        <a:pt x="6690" y="183"/>
                        <a:pt x="6568" y="275"/>
                      </a:cubicBezTo>
                      <a:lnTo>
                        <a:pt x="6431" y="1204"/>
                      </a:lnTo>
                      <a:cubicBezTo>
                        <a:pt x="6537" y="1296"/>
                        <a:pt x="6583" y="1357"/>
                        <a:pt x="6659" y="1463"/>
                      </a:cubicBezTo>
                      <a:lnTo>
                        <a:pt x="7558" y="1463"/>
                      </a:lnTo>
                      <a:cubicBezTo>
                        <a:pt x="7680" y="1357"/>
                        <a:pt x="7756" y="1296"/>
                        <a:pt x="7863" y="1204"/>
                      </a:cubicBezTo>
                      <a:lnTo>
                        <a:pt x="8000" y="275"/>
                      </a:lnTo>
                      <a:cubicBezTo>
                        <a:pt x="7893" y="153"/>
                        <a:pt x="7863" y="107"/>
                        <a:pt x="7771" y="1"/>
                      </a:cubicBezTo>
                      <a:close/>
                      <a:moveTo>
                        <a:pt x="8365" y="1"/>
                      </a:moveTo>
                      <a:cubicBezTo>
                        <a:pt x="8244" y="122"/>
                        <a:pt x="8167" y="183"/>
                        <a:pt x="8061" y="275"/>
                      </a:cubicBezTo>
                      <a:lnTo>
                        <a:pt x="7924" y="1204"/>
                      </a:lnTo>
                      <a:cubicBezTo>
                        <a:pt x="8000" y="1296"/>
                        <a:pt x="8061" y="1357"/>
                        <a:pt x="8152" y="1463"/>
                      </a:cubicBezTo>
                      <a:lnTo>
                        <a:pt x="9036" y="1463"/>
                      </a:lnTo>
                      <a:cubicBezTo>
                        <a:pt x="9158" y="1357"/>
                        <a:pt x="9234" y="1296"/>
                        <a:pt x="9341" y="1204"/>
                      </a:cubicBezTo>
                      <a:lnTo>
                        <a:pt x="9478" y="275"/>
                      </a:lnTo>
                      <a:cubicBezTo>
                        <a:pt x="9386" y="153"/>
                        <a:pt x="9341" y="107"/>
                        <a:pt x="9249" y="1"/>
                      </a:cubicBezTo>
                      <a:close/>
                      <a:moveTo>
                        <a:pt x="9843" y="1"/>
                      </a:moveTo>
                      <a:cubicBezTo>
                        <a:pt x="9737" y="122"/>
                        <a:pt x="9661" y="168"/>
                        <a:pt x="9539" y="275"/>
                      </a:cubicBezTo>
                      <a:lnTo>
                        <a:pt x="9402" y="1204"/>
                      </a:lnTo>
                      <a:cubicBezTo>
                        <a:pt x="9508" y="1311"/>
                        <a:pt x="9539" y="1372"/>
                        <a:pt x="9630" y="1463"/>
                      </a:cubicBezTo>
                      <a:lnTo>
                        <a:pt x="10529" y="1463"/>
                      </a:lnTo>
                      <a:cubicBezTo>
                        <a:pt x="10651" y="1357"/>
                        <a:pt x="10727" y="1296"/>
                        <a:pt x="10834" y="1204"/>
                      </a:cubicBezTo>
                      <a:lnTo>
                        <a:pt x="10971" y="275"/>
                      </a:lnTo>
                      <a:cubicBezTo>
                        <a:pt x="10879" y="153"/>
                        <a:pt x="10834" y="107"/>
                        <a:pt x="10742" y="1"/>
                      </a:cubicBezTo>
                      <a:close/>
                      <a:moveTo>
                        <a:pt x="2241" y="1509"/>
                      </a:moveTo>
                      <a:cubicBezTo>
                        <a:pt x="2134" y="1631"/>
                        <a:pt x="2058" y="1676"/>
                        <a:pt x="1936" y="1783"/>
                      </a:cubicBezTo>
                      <a:lnTo>
                        <a:pt x="1814" y="2713"/>
                      </a:lnTo>
                      <a:cubicBezTo>
                        <a:pt x="1905" y="2819"/>
                        <a:pt x="1936" y="2880"/>
                        <a:pt x="2043" y="2972"/>
                      </a:cubicBezTo>
                      <a:lnTo>
                        <a:pt x="2926" y="2972"/>
                      </a:lnTo>
                      <a:cubicBezTo>
                        <a:pt x="3048" y="2865"/>
                        <a:pt x="3124" y="2804"/>
                        <a:pt x="3231" y="2713"/>
                      </a:cubicBezTo>
                      <a:lnTo>
                        <a:pt x="3368" y="1783"/>
                      </a:lnTo>
                      <a:cubicBezTo>
                        <a:pt x="3277" y="1661"/>
                        <a:pt x="3231" y="1600"/>
                        <a:pt x="3140" y="1509"/>
                      </a:cubicBezTo>
                      <a:close/>
                      <a:moveTo>
                        <a:pt x="3734" y="1509"/>
                      </a:moveTo>
                      <a:cubicBezTo>
                        <a:pt x="3612" y="1631"/>
                        <a:pt x="3536" y="1676"/>
                        <a:pt x="3429" y="1783"/>
                      </a:cubicBezTo>
                      <a:lnTo>
                        <a:pt x="3292" y="2713"/>
                      </a:lnTo>
                      <a:cubicBezTo>
                        <a:pt x="3383" y="2819"/>
                        <a:pt x="3429" y="2880"/>
                        <a:pt x="3520" y="2972"/>
                      </a:cubicBezTo>
                      <a:lnTo>
                        <a:pt x="4419" y="2972"/>
                      </a:lnTo>
                      <a:cubicBezTo>
                        <a:pt x="4526" y="2865"/>
                        <a:pt x="4602" y="2804"/>
                        <a:pt x="4724" y="2713"/>
                      </a:cubicBezTo>
                      <a:lnTo>
                        <a:pt x="4846" y="1783"/>
                      </a:lnTo>
                      <a:cubicBezTo>
                        <a:pt x="4755" y="1661"/>
                        <a:pt x="4724" y="1600"/>
                        <a:pt x="4617" y="1509"/>
                      </a:cubicBezTo>
                      <a:close/>
                      <a:moveTo>
                        <a:pt x="5196" y="1509"/>
                      </a:moveTo>
                      <a:cubicBezTo>
                        <a:pt x="5090" y="1631"/>
                        <a:pt x="4998" y="1676"/>
                        <a:pt x="4892" y="1783"/>
                      </a:cubicBezTo>
                      <a:lnTo>
                        <a:pt x="4755" y="2713"/>
                      </a:lnTo>
                      <a:cubicBezTo>
                        <a:pt x="4861" y="2819"/>
                        <a:pt x="4892" y="2880"/>
                        <a:pt x="4983" y="2972"/>
                      </a:cubicBezTo>
                      <a:lnTo>
                        <a:pt x="5882" y="2972"/>
                      </a:lnTo>
                      <a:cubicBezTo>
                        <a:pt x="5989" y="2865"/>
                        <a:pt x="6080" y="2804"/>
                        <a:pt x="6187" y="2713"/>
                      </a:cubicBezTo>
                      <a:lnTo>
                        <a:pt x="6324" y="1783"/>
                      </a:lnTo>
                      <a:cubicBezTo>
                        <a:pt x="6217" y="1661"/>
                        <a:pt x="6187" y="1600"/>
                        <a:pt x="6095" y="1509"/>
                      </a:cubicBezTo>
                      <a:close/>
                      <a:moveTo>
                        <a:pt x="6659" y="1524"/>
                      </a:moveTo>
                      <a:cubicBezTo>
                        <a:pt x="6552" y="1646"/>
                        <a:pt x="6476" y="1707"/>
                        <a:pt x="6354" y="1798"/>
                      </a:cubicBezTo>
                      <a:lnTo>
                        <a:pt x="6232" y="2728"/>
                      </a:lnTo>
                      <a:cubicBezTo>
                        <a:pt x="6324" y="2850"/>
                        <a:pt x="6354" y="2895"/>
                        <a:pt x="6461" y="2987"/>
                      </a:cubicBezTo>
                      <a:lnTo>
                        <a:pt x="7345" y="2987"/>
                      </a:lnTo>
                      <a:cubicBezTo>
                        <a:pt x="7467" y="2880"/>
                        <a:pt x="7543" y="2819"/>
                        <a:pt x="7649" y="2728"/>
                      </a:cubicBezTo>
                      <a:lnTo>
                        <a:pt x="7787" y="1798"/>
                      </a:lnTo>
                      <a:cubicBezTo>
                        <a:pt x="7695" y="1676"/>
                        <a:pt x="7649" y="1631"/>
                        <a:pt x="7558" y="1524"/>
                      </a:cubicBezTo>
                      <a:close/>
                      <a:moveTo>
                        <a:pt x="8152" y="1524"/>
                      </a:moveTo>
                      <a:cubicBezTo>
                        <a:pt x="8030" y="1646"/>
                        <a:pt x="7954" y="1707"/>
                        <a:pt x="7847" y="1798"/>
                      </a:cubicBezTo>
                      <a:lnTo>
                        <a:pt x="7710" y="2728"/>
                      </a:lnTo>
                      <a:cubicBezTo>
                        <a:pt x="7802" y="2850"/>
                        <a:pt x="7847" y="2895"/>
                        <a:pt x="7939" y="2987"/>
                      </a:cubicBezTo>
                      <a:lnTo>
                        <a:pt x="8838" y="2987"/>
                      </a:lnTo>
                      <a:cubicBezTo>
                        <a:pt x="8944" y="2880"/>
                        <a:pt x="9021" y="2819"/>
                        <a:pt x="9143" y="2728"/>
                      </a:cubicBezTo>
                      <a:lnTo>
                        <a:pt x="9280" y="1798"/>
                      </a:lnTo>
                      <a:cubicBezTo>
                        <a:pt x="9173" y="1676"/>
                        <a:pt x="9143" y="1631"/>
                        <a:pt x="9051" y="1524"/>
                      </a:cubicBezTo>
                      <a:close/>
                      <a:moveTo>
                        <a:pt x="9615" y="1509"/>
                      </a:moveTo>
                      <a:cubicBezTo>
                        <a:pt x="9508" y="1631"/>
                        <a:pt x="9432" y="1676"/>
                        <a:pt x="9310" y="1783"/>
                      </a:cubicBezTo>
                      <a:lnTo>
                        <a:pt x="9158" y="2728"/>
                      </a:lnTo>
                      <a:cubicBezTo>
                        <a:pt x="9249" y="2850"/>
                        <a:pt x="9295" y="2895"/>
                        <a:pt x="9386" y="2987"/>
                      </a:cubicBezTo>
                      <a:lnTo>
                        <a:pt x="10285" y="2987"/>
                      </a:lnTo>
                      <a:cubicBezTo>
                        <a:pt x="10392" y="2880"/>
                        <a:pt x="10468" y="2819"/>
                        <a:pt x="10590" y="2728"/>
                      </a:cubicBezTo>
                      <a:lnTo>
                        <a:pt x="10712" y="1798"/>
                      </a:lnTo>
                      <a:cubicBezTo>
                        <a:pt x="10620" y="1676"/>
                        <a:pt x="10590" y="1631"/>
                        <a:pt x="10483" y="1524"/>
                      </a:cubicBezTo>
                      <a:lnTo>
                        <a:pt x="9615" y="1509"/>
                      </a:lnTo>
                      <a:close/>
                      <a:moveTo>
                        <a:pt x="2012" y="3032"/>
                      </a:moveTo>
                      <a:cubicBezTo>
                        <a:pt x="1905" y="3154"/>
                        <a:pt x="1829" y="3200"/>
                        <a:pt x="1707" y="3307"/>
                      </a:cubicBezTo>
                      <a:lnTo>
                        <a:pt x="1585" y="4236"/>
                      </a:lnTo>
                      <a:cubicBezTo>
                        <a:pt x="1677" y="4343"/>
                        <a:pt x="1707" y="4404"/>
                        <a:pt x="1814" y="4495"/>
                      </a:cubicBezTo>
                      <a:lnTo>
                        <a:pt x="2698" y="4495"/>
                      </a:lnTo>
                      <a:cubicBezTo>
                        <a:pt x="2820" y="4388"/>
                        <a:pt x="2896" y="4328"/>
                        <a:pt x="3002" y="4236"/>
                      </a:cubicBezTo>
                      <a:lnTo>
                        <a:pt x="3140" y="3307"/>
                      </a:lnTo>
                      <a:cubicBezTo>
                        <a:pt x="3048" y="3185"/>
                        <a:pt x="3002" y="3124"/>
                        <a:pt x="2911" y="3032"/>
                      </a:cubicBezTo>
                      <a:close/>
                      <a:moveTo>
                        <a:pt x="3475" y="3032"/>
                      </a:moveTo>
                      <a:cubicBezTo>
                        <a:pt x="3368" y="3154"/>
                        <a:pt x="3292" y="3200"/>
                        <a:pt x="3185" y="3307"/>
                      </a:cubicBezTo>
                      <a:lnTo>
                        <a:pt x="3048" y="4236"/>
                      </a:lnTo>
                      <a:cubicBezTo>
                        <a:pt x="3140" y="4343"/>
                        <a:pt x="3185" y="4404"/>
                        <a:pt x="3277" y="4495"/>
                      </a:cubicBezTo>
                      <a:lnTo>
                        <a:pt x="4160" y="4495"/>
                      </a:lnTo>
                      <a:cubicBezTo>
                        <a:pt x="4282" y="4388"/>
                        <a:pt x="4358" y="4328"/>
                        <a:pt x="4465" y="4236"/>
                      </a:cubicBezTo>
                      <a:lnTo>
                        <a:pt x="4602" y="3307"/>
                      </a:lnTo>
                      <a:cubicBezTo>
                        <a:pt x="4511" y="3185"/>
                        <a:pt x="4465" y="3124"/>
                        <a:pt x="4374" y="3032"/>
                      </a:cubicBezTo>
                      <a:close/>
                      <a:moveTo>
                        <a:pt x="4968" y="3032"/>
                      </a:moveTo>
                      <a:cubicBezTo>
                        <a:pt x="4861" y="3154"/>
                        <a:pt x="4785" y="3200"/>
                        <a:pt x="4663" y="3307"/>
                      </a:cubicBezTo>
                      <a:lnTo>
                        <a:pt x="4526" y="4236"/>
                      </a:lnTo>
                      <a:cubicBezTo>
                        <a:pt x="4633" y="4343"/>
                        <a:pt x="4663" y="4404"/>
                        <a:pt x="4755" y="4495"/>
                      </a:cubicBezTo>
                      <a:lnTo>
                        <a:pt x="5653" y="4495"/>
                      </a:lnTo>
                      <a:cubicBezTo>
                        <a:pt x="5775" y="4388"/>
                        <a:pt x="5852" y="4328"/>
                        <a:pt x="5958" y="4236"/>
                      </a:cubicBezTo>
                      <a:lnTo>
                        <a:pt x="6095" y="3307"/>
                      </a:lnTo>
                      <a:cubicBezTo>
                        <a:pt x="5989" y="3185"/>
                        <a:pt x="5958" y="3124"/>
                        <a:pt x="5867" y="3032"/>
                      </a:cubicBezTo>
                      <a:close/>
                      <a:moveTo>
                        <a:pt x="6431" y="3032"/>
                      </a:moveTo>
                      <a:cubicBezTo>
                        <a:pt x="6324" y="3154"/>
                        <a:pt x="6248" y="3200"/>
                        <a:pt x="6126" y="3307"/>
                      </a:cubicBezTo>
                      <a:lnTo>
                        <a:pt x="6004" y="4236"/>
                      </a:lnTo>
                      <a:cubicBezTo>
                        <a:pt x="6095" y="4343"/>
                        <a:pt x="6126" y="4404"/>
                        <a:pt x="6232" y="4495"/>
                      </a:cubicBezTo>
                      <a:lnTo>
                        <a:pt x="7116" y="4495"/>
                      </a:lnTo>
                      <a:cubicBezTo>
                        <a:pt x="7238" y="4388"/>
                        <a:pt x="7314" y="4328"/>
                        <a:pt x="7421" y="4236"/>
                      </a:cubicBezTo>
                      <a:lnTo>
                        <a:pt x="7558" y="3307"/>
                      </a:lnTo>
                      <a:cubicBezTo>
                        <a:pt x="7467" y="3185"/>
                        <a:pt x="7421" y="3124"/>
                        <a:pt x="7329" y="3032"/>
                      </a:cubicBezTo>
                      <a:close/>
                      <a:moveTo>
                        <a:pt x="7924" y="3032"/>
                      </a:moveTo>
                      <a:cubicBezTo>
                        <a:pt x="7802" y="3154"/>
                        <a:pt x="7726" y="3200"/>
                        <a:pt x="7619" y="3307"/>
                      </a:cubicBezTo>
                      <a:lnTo>
                        <a:pt x="7482" y="4236"/>
                      </a:lnTo>
                      <a:cubicBezTo>
                        <a:pt x="7573" y="4343"/>
                        <a:pt x="7619" y="4404"/>
                        <a:pt x="7710" y="4495"/>
                      </a:cubicBezTo>
                      <a:lnTo>
                        <a:pt x="8609" y="4495"/>
                      </a:lnTo>
                      <a:cubicBezTo>
                        <a:pt x="8716" y="4388"/>
                        <a:pt x="8792" y="4328"/>
                        <a:pt x="8914" y="4236"/>
                      </a:cubicBezTo>
                      <a:lnTo>
                        <a:pt x="9051" y="3307"/>
                      </a:lnTo>
                      <a:cubicBezTo>
                        <a:pt x="8944" y="3185"/>
                        <a:pt x="8914" y="3124"/>
                        <a:pt x="8823" y="3032"/>
                      </a:cubicBezTo>
                      <a:close/>
                      <a:moveTo>
                        <a:pt x="9386" y="3032"/>
                      </a:moveTo>
                      <a:cubicBezTo>
                        <a:pt x="9280" y="3154"/>
                        <a:pt x="9203" y="3200"/>
                        <a:pt x="9082" y="3307"/>
                      </a:cubicBezTo>
                      <a:lnTo>
                        <a:pt x="8944" y="4236"/>
                      </a:lnTo>
                      <a:cubicBezTo>
                        <a:pt x="9051" y="4343"/>
                        <a:pt x="9082" y="4404"/>
                        <a:pt x="9173" y="4495"/>
                      </a:cubicBezTo>
                      <a:lnTo>
                        <a:pt x="10072" y="4495"/>
                      </a:lnTo>
                      <a:cubicBezTo>
                        <a:pt x="10179" y="4388"/>
                        <a:pt x="10270" y="4328"/>
                        <a:pt x="10377" y="4236"/>
                      </a:cubicBezTo>
                      <a:lnTo>
                        <a:pt x="10514" y="3307"/>
                      </a:lnTo>
                      <a:cubicBezTo>
                        <a:pt x="10407" y="3185"/>
                        <a:pt x="10377" y="3124"/>
                        <a:pt x="10285" y="3032"/>
                      </a:cubicBezTo>
                      <a:close/>
                      <a:moveTo>
                        <a:pt x="1784" y="4556"/>
                      </a:moveTo>
                      <a:cubicBezTo>
                        <a:pt x="1677" y="4678"/>
                        <a:pt x="1601" y="4724"/>
                        <a:pt x="1479" y="4830"/>
                      </a:cubicBezTo>
                      <a:lnTo>
                        <a:pt x="1357" y="5760"/>
                      </a:lnTo>
                      <a:cubicBezTo>
                        <a:pt x="1448" y="5866"/>
                        <a:pt x="1479" y="5927"/>
                        <a:pt x="1585" y="6019"/>
                      </a:cubicBezTo>
                      <a:lnTo>
                        <a:pt x="2469" y="6019"/>
                      </a:lnTo>
                      <a:cubicBezTo>
                        <a:pt x="2591" y="5912"/>
                        <a:pt x="2667" y="5851"/>
                        <a:pt x="2774" y="5760"/>
                      </a:cubicBezTo>
                      <a:lnTo>
                        <a:pt x="2911" y="4830"/>
                      </a:lnTo>
                      <a:cubicBezTo>
                        <a:pt x="2820" y="4708"/>
                        <a:pt x="2774" y="4647"/>
                        <a:pt x="2682" y="4556"/>
                      </a:cubicBezTo>
                      <a:close/>
                      <a:moveTo>
                        <a:pt x="3246" y="4556"/>
                      </a:moveTo>
                      <a:cubicBezTo>
                        <a:pt x="3140" y="4678"/>
                        <a:pt x="3063" y="4724"/>
                        <a:pt x="2941" y="4830"/>
                      </a:cubicBezTo>
                      <a:lnTo>
                        <a:pt x="2820" y="5760"/>
                      </a:lnTo>
                      <a:cubicBezTo>
                        <a:pt x="2911" y="5866"/>
                        <a:pt x="2941" y="5927"/>
                        <a:pt x="3048" y="6019"/>
                      </a:cubicBezTo>
                      <a:lnTo>
                        <a:pt x="3932" y="6019"/>
                      </a:lnTo>
                      <a:cubicBezTo>
                        <a:pt x="4054" y="5912"/>
                        <a:pt x="4130" y="5851"/>
                        <a:pt x="4237" y="5760"/>
                      </a:cubicBezTo>
                      <a:lnTo>
                        <a:pt x="4374" y="4830"/>
                      </a:lnTo>
                      <a:cubicBezTo>
                        <a:pt x="4282" y="4708"/>
                        <a:pt x="4237" y="4647"/>
                        <a:pt x="4145" y="4556"/>
                      </a:cubicBezTo>
                      <a:close/>
                      <a:moveTo>
                        <a:pt x="4739" y="4556"/>
                      </a:moveTo>
                      <a:cubicBezTo>
                        <a:pt x="4617" y="4678"/>
                        <a:pt x="4541" y="4724"/>
                        <a:pt x="4435" y="4830"/>
                      </a:cubicBezTo>
                      <a:lnTo>
                        <a:pt x="4297" y="5760"/>
                      </a:lnTo>
                      <a:cubicBezTo>
                        <a:pt x="4404" y="5866"/>
                        <a:pt x="4435" y="5927"/>
                        <a:pt x="4526" y="6019"/>
                      </a:cubicBezTo>
                      <a:lnTo>
                        <a:pt x="5425" y="6019"/>
                      </a:lnTo>
                      <a:cubicBezTo>
                        <a:pt x="5532" y="5912"/>
                        <a:pt x="5608" y="5851"/>
                        <a:pt x="5730" y="5760"/>
                      </a:cubicBezTo>
                      <a:lnTo>
                        <a:pt x="5867" y="4830"/>
                      </a:lnTo>
                      <a:cubicBezTo>
                        <a:pt x="5760" y="4708"/>
                        <a:pt x="5730" y="4647"/>
                        <a:pt x="5638" y="4556"/>
                      </a:cubicBezTo>
                      <a:close/>
                      <a:moveTo>
                        <a:pt x="6202" y="4556"/>
                      </a:moveTo>
                      <a:cubicBezTo>
                        <a:pt x="6095" y="4678"/>
                        <a:pt x="6019" y="4724"/>
                        <a:pt x="5897" y="4830"/>
                      </a:cubicBezTo>
                      <a:lnTo>
                        <a:pt x="5775" y="5760"/>
                      </a:lnTo>
                      <a:cubicBezTo>
                        <a:pt x="5867" y="5866"/>
                        <a:pt x="5897" y="5927"/>
                        <a:pt x="6004" y="6019"/>
                      </a:cubicBezTo>
                      <a:lnTo>
                        <a:pt x="6888" y="6019"/>
                      </a:lnTo>
                      <a:cubicBezTo>
                        <a:pt x="7009" y="5912"/>
                        <a:pt x="7086" y="5851"/>
                        <a:pt x="7192" y="5760"/>
                      </a:cubicBezTo>
                      <a:lnTo>
                        <a:pt x="7329" y="4830"/>
                      </a:lnTo>
                      <a:cubicBezTo>
                        <a:pt x="7238" y="4708"/>
                        <a:pt x="7192" y="4647"/>
                        <a:pt x="7101" y="4556"/>
                      </a:cubicBezTo>
                      <a:close/>
                      <a:moveTo>
                        <a:pt x="7695" y="4556"/>
                      </a:moveTo>
                      <a:cubicBezTo>
                        <a:pt x="7573" y="4678"/>
                        <a:pt x="7497" y="4724"/>
                        <a:pt x="7390" y="4830"/>
                      </a:cubicBezTo>
                      <a:lnTo>
                        <a:pt x="7253" y="5760"/>
                      </a:lnTo>
                      <a:cubicBezTo>
                        <a:pt x="7345" y="5866"/>
                        <a:pt x="7390" y="5927"/>
                        <a:pt x="7482" y="6019"/>
                      </a:cubicBezTo>
                      <a:lnTo>
                        <a:pt x="8381" y="6019"/>
                      </a:lnTo>
                      <a:cubicBezTo>
                        <a:pt x="8487" y="5912"/>
                        <a:pt x="8564" y="5851"/>
                        <a:pt x="8685" y="5760"/>
                      </a:cubicBezTo>
                      <a:lnTo>
                        <a:pt x="8823" y="4830"/>
                      </a:lnTo>
                      <a:cubicBezTo>
                        <a:pt x="8716" y="4708"/>
                        <a:pt x="8685" y="4647"/>
                        <a:pt x="8594" y="4556"/>
                      </a:cubicBezTo>
                      <a:close/>
                      <a:moveTo>
                        <a:pt x="9158" y="4556"/>
                      </a:moveTo>
                      <a:cubicBezTo>
                        <a:pt x="9051" y="4678"/>
                        <a:pt x="8975" y="4724"/>
                        <a:pt x="8853" y="4830"/>
                      </a:cubicBezTo>
                      <a:lnTo>
                        <a:pt x="8716" y="5760"/>
                      </a:lnTo>
                      <a:cubicBezTo>
                        <a:pt x="8823" y="5866"/>
                        <a:pt x="8853" y="5927"/>
                        <a:pt x="8944" y="6019"/>
                      </a:cubicBezTo>
                      <a:lnTo>
                        <a:pt x="9843" y="6019"/>
                      </a:lnTo>
                      <a:cubicBezTo>
                        <a:pt x="9965" y="5912"/>
                        <a:pt x="10041" y="5851"/>
                        <a:pt x="10148" y="5760"/>
                      </a:cubicBezTo>
                      <a:lnTo>
                        <a:pt x="10285" y="4830"/>
                      </a:lnTo>
                      <a:cubicBezTo>
                        <a:pt x="10179" y="4708"/>
                        <a:pt x="10148" y="4647"/>
                        <a:pt x="10057" y="4556"/>
                      </a:cubicBezTo>
                      <a:close/>
                      <a:moveTo>
                        <a:pt x="3018" y="6064"/>
                      </a:moveTo>
                      <a:cubicBezTo>
                        <a:pt x="2911" y="6171"/>
                        <a:pt x="2835" y="6232"/>
                        <a:pt x="2713" y="6323"/>
                      </a:cubicBezTo>
                      <a:lnTo>
                        <a:pt x="2591" y="7268"/>
                      </a:lnTo>
                      <a:cubicBezTo>
                        <a:pt x="2682" y="7375"/>
                        <a:pt x="2713" y="7436"/>
                        <a:pt x="2820" y="7527"/>
                      </a:cubicBezTo>
                      <a:lnTo>
                        <a:pt x="3703" y="7527"/>
                      </a:lnTo>
                      <a:cubicBezTo>
                        <a:pt x="3825" y="7405"/>
                        <a:pt x="3901" y="7359"/>
                        <a:pt x="4008" y="7268"/>
                      </a:cubicBezTo>
                      <a:lnTo>
                        <a:pt x="4145" y="6323"/>
                      </a:lnTo>
                      <a:cubicBezTo>
                        <a:pt x="4054" y="6217"/>
                        <a:pt x="4008" y="6156"/>
                        <a:pt x="3917" y="6064"/>
                      </a:cubicBezTo>
                      <a:close/>
                      <a:moveTo>
                        <a:pt x="1555" y="6080"/>
                      </a:moveTo>
                      <a:cubicBezTo>
                        <a:pt x="1448" y="6202"/>
                        <a:pt x="1372" y="6247"/>
                        <a:pt x="1250" y="6354"/>
                      </a:cubicBezTo>
                      <a:lnTo>
                        <a:pt x="1128" y="7283"/>
                      </a:lnTo>
                      <a:cubicBezTo>
                        <a:pt x="1220" y="7390"/>
                        <a:pt x="1250" y="7451"/>
                        <a:pt x="1357" y="7542"/>
                      </a:cubicBezTo>
                      <a:lnTo>
                        <a:pt x="2241" y="7542"/>
                      </a:lnTo>
                      <a:cubicBezTo>
                        <a:pt x="2363" y="7436"/>
                        <a:pt x="2439" y="7375"/>
                        <a:pt x="2545" y="7283"/>
                      </a:cubicBezTo>
                      <a:lnTo>
                        <a:pt x="2682" y="6354"/>
                      </a:lnTo>
                      <a:cubicBezTo>
                        <a:pt x="2591" y="6232"/>
                        <a:pt x="2545" y="6171"/>
                        <a:pt x="2454" y="6080"/>
                      </a:cubicBezTo>
                      <a:close/>
                      <a:moveTo>
                        <a:pt x="4511" y="6080"/>
                      </a:moveTo>
                      <a:cubicBezTo>
                        <a:pt x="4404" y="6202"/>
                        <a:pt x="4328" y="6247"/>
                        <a:pt x="4206" y="6354"/>
                      </a:cubicBezTo>
                      <a:lnTo>
                        <a:pt x="4069" y="7283"/>
                      </a:lnTo>
                      <a:cubicBezTo>
                        <a:pt x="4176" y="7390"/>
                        <a:pt x="4206" y="7451"/>
                        <a:pt x="4297" y="7542"/>
                      </a:cubicBezTo>
                      <a:lnTo>
                        <a:pt x="5196" y="7542"/>
                      </a:lnTo>
                      <a:cubicBezTo>
                        <a:pt x="5303" y="7436"/>
                        <a:pt x="5379" y="7375"/>
                        <a:pt x="5501" y="7283"/>
                      </a:cubicBezTo>
                      <a:lnTo>
                        <a:pt x="5638" y="6354"/>
                      </a:lnTo>
                      <a:cubicBezTo>
                        <a:pt x="5532" y="6232"/>
                        <a:pt x="5501" y="6171"/>
                        <a:pt x="5410" y="6080"/>
                      </a:cubicBezTo>
                      <a:close/>
                      <a:moveTo>
                        <a:pt x="6004" y="6080"/>
                      </a:moveTo>
                      <a:cubicBezTo>
                        <a:pt x="5882" y="6202"/>
                        <a:pt x="5806" y="6247"/>
                        <a:pt x="5699" y="6354"/>
                      </a:cubicBezTo>
                      <a:lnTo>
                        <a:pt x="5562" y="7283"/>
                      </a:lnTo>
                      <a:cubicBezTo>
                        <a:pt x="5653" y="7390"/>
                        <a:pt x="5699" y="7451"/>
                        <a:pt x="5791" y="7542"/>
                      </a:cubicBezTo>
                      <a:lnTo>
                        <a:pt x="6690" y="7542"/>
                      </a:lnTo>
                      <a:cubicBezTo>
                        <a:pt x="6796" y="7436"/>
                        <a:pt x="6872" y="7375"/>
                        <a:pt x="6994" y="7283"/>
                      </a:cubicBezTo>
                      <a:lnTo>
                        <a:pt x="7116" y="6354"/>
                      </a:lnTo>
                      <a:cubicBezTo>
                        <a:pt x="7025" y="6232"/>
                        <a:pt x="6994" y="6171"/>
                        <a:pt x="6888" y="6080"/>
                      </a:cubicBezTo>
                      <a:close/>
                      <a:moveTo>
                        <a:pt x="7467" y="6080"/>
                      </a:moveTo>
                      <a:cubicBezTo>
                        <a:pt x="7345" y="6202"/>
                        <a:pt x="7269" y="6247"/>
                        <a:pt x="7162" y="6354"/>
                      </a:cubicBezTo>
                      <a:lnTo>
                        <a:pt x="7025" y="7283"/>
                      </a:lnTo>
                      <a:cubicBezTo>
                        <a:pt x="7116" y="7390"/>
                        <a:pt x="7162" y="7451"/>
                        <a:pt x="7253" y="7542"/>
                      </a:cubicBezTo>
                      <a:lnTo>
                        <a:pt x="8152" y="7542"/>
                      </a:lnTo>
                      <a:cubicBezTo>
                        <a:pt x="8259" y="7436"/>
                        <a:pt x="8335" y="7375"/>
                        <a:pt x="8457" y="7283"/>
                      </a:cubicBezTo>
                      <a:lnTo>
                        <a:pt x="8594" y="6354"/>
                      </a:lnTo>
                      <a:cubicBezTo>
                        <a:pt x="8487" y="6232"/>
                        <a:pt x="8457" y="6171"/>
                        <a:pt x="8365" y="6080"/>
                      </a:cubicBezTo>
                      <a:close/>
                      <a:moveTo>
                        <a:pt x="8929" y="6080"/>
                      </a:moveTo>
                      <a:cubicBezTo>
                        <a:pt x="8823" y="6202"/>
                        <a:pt x="8746" y="6247"/>
                        <a:pt x="8625" y="6354"/>
                      </a:cubicBezTo>
                      <a:lnTo>
                        <a:pt x="8487" y="7283"/>
                      </a:lnTo>
                      <a:cubicBezTo>
                        <a:pt x="8594" y="7390"/>
                        <a:pt x="8625" y="7451"/>
                        <a:pt x="8716" y="7542"/>
                      </a:cubicBezTo>
                      <a:lnTo>
                        <a:pt x="9615" y="7542"/>
                      </a:lnTo>
                      <a:cubicBezTo>
                        <a:pt x="9737" y="7436"/>
                        <a:pt x="9813" y="7375"/>
                        <a:pt x="9920" y="7283"/>
                      </a:cubicBezTo>
                      <a:lnTo>
                        <a:pt x="10057" y="6354"/>
                      </a:lnTo>
                      <a:cubicBezTo>
                        <a:pt x="9965" y="6232"/>
                        <a:pt x="9920" y="6171"/>
                        <a:pt x="9828" y="6080"/>
                      </a:cubicBezTo>
                      <a:close/>
                      <a:moveTo>
                        <a:pt x="2804" y="7588"/>
                      </a:moveTo>
                      <a:cubicBezTo>
                        <a:pt x="2682" y="7695"/>
                        <a:pt x="2606" y="7756"/>
                        <a:pt x="2500" y="7847"/>
                      </a:cubicBezTo>
                      <a:lnTo>
                        <a:pt x="2363" y="8792"/>
                      </a:lnTo>
                      <a:cubicBezTo>
                        <a:pt x="2454" y="8898"/>
                        <a:pt x="2500" y="8959"/>
                        <a:pt x="2591" y="9051"/>
                      </a:cubicBezTo>
                      <a:lnTo>
                        <a:pt x="3475" y="9051"/>
                      </a:lnTo>
                      <a:cubicBezTo>
                        <a:pt x="3597" y="8944"/>
                        <a:pt x="3673" y="8883"/>
                        <a:pt x="3779" y="8792"/>
                      </a:cubicBezTo>
                      <a:lnTo>
                        <a:pt x="3917" y="7847"/>
                      </a:lnTo>
                      <a:cubicBezTo>
                        <a:pt x="3825" y="7740"/>
                        <a:pt x="3779" y="7679"/>
                        <a:pt x="3688" y="7588"/>
                      </a:cubicBezTo>
                      <a:close/>
                      <a:moveTo>
                        <a:pt x="4282" y="7588"/>
                      </a:moveTo>
                      <a:cubicBezTo>
                        <a:pt x="4160" y="7695"/>
                        <a:pt x="4084" y="7756"/>
                        <a:pt x="3978" y="7847"/>
                      </a:cubicBezTo>
                      <a:lnTo>
                        <a:pt x="3840" y="8792"/>
                      </a:lnTo>
                      <a:cubicBezTo>
                        <a:pt x="3947" y="8898"/>
                        <a:pt x="3978" y="8959"/>
                        <a:pt x="4069" y="9051"/>
                      </a:cubicBezTo>
                      <a:lnTo>
                        <a:pt x="4968" y="9051"/>
                      </a:lnTo>
                      <a:cubicBezTo>
                        <a:pt x="5075" y="8944"/>
                        <a:pt x="5151" y="8883"/>
                        <a:pt x="5273" y="8792"/>
                      </a:cubicBezTo>
                      <a:lnTo>
                        <a:pt x="5410" y="7847"/>
                      </a:lnTo>
                      <a:cubicBezTo>
                        <a:pt x="5303" y="7740"/>
                        <a:pt x="5273" y="7679"/>
                        <a:pt x="5181" y="7588"/>
                      </a:cubicBezTo>
                      <a:close/>
                      <a:moveTo>
                        <a:pt x="8701" y="7588"/>
                      </a:moveTo>
                      <a:cubicBezTo>
                        <a:pt x="8594" y="7695"/>
                        <a:pt x="8518" y="7756"/>
                        <a:pt x="8396" y="7847"/>
                      </a:cubicBezTo>
                      <a:lnTo>
                        <a:pt x="8259" y="8776"/>
                      </a:lnTo>
                      <a:cubicBezTo>
                        <a:pt x="8365" y="8898"/>
                        <a:pt x="8396" y="8959"/>
                        <a:pt x="8487" y="9051"/>
                      </a:cubicBezTo>
                      <a:lnTo>
                        <a:pt x="9386" y="9051"/>
                      </a:lnTo>
                      <a:cubicBezTo>
                        <a:pt x="9508" y="8929"/>
                        <a:pt x="9584" y="8883"/>
                        <a:pt x="9691" y="8776"/>
                      </a:cubicBezTo>
                      <a:lnTo>
                        <a:pt x="9828" y="7847"/>
                      </a:lnTo>
                      <a:cubicBezTo>
                        <a:pt x="9721" y="7740"/>
                        <a:pt x="9691" y="7679"/>
                        <a:pt x="9600" y="7588"/>
                      </a:cubicBezTo>
                      <a:close/>
                      <a:moveTo>
                        <a:pt x="1326" y="7603"/>
                      </a:moveTo>
                      <a:cubicBezTo>
                        <a:pt x="1220" y="7725"/>
                        <a:pt x="1144" y="7771"/>
                        <a:pt x="1022" y="7877"/>
                      </a:cubicBezTo>
                      <a:lnTo>
                        <a:pt x="900" y="8807"/>
                      </a:lnTo>
                      <a:cubicBezTo>
                        <a:pt x="991" y="8914"/>
                        <a:pt x="1022" y="8974"/>
                        <a:pt x="1128" y="9066"/>
                      </a:cubicBezTo>
                      <a:lnTo>
                        <a:pt x="2012" y="9066"/>
                      </a:lnTo>
                      <a:cubicBezTo>
                        <a:pt x="2134" y="8959"/>
                        <a:pt x="2210" y="8898"/>
                        <a:pt x="2317" y="8807"/>
                      </a:cubicBezTo>
                      <a:lnTo>
                        <a:pt x="2454" y="7877"/>
                      </a:lnTo>
                      <a:cubicBezTo>
                        <a:pt x="2363" y="7756"/>
                        <a:pt x="2317" y="7695"/>
                        <a:pt x="2225" y="7603"/>
                      </a:cubicBezTo>
                      <a:close/>
                      <a:moveTo>
                        <a:pt x="5775" y="7603"/>
                      </a:moveTo>
                      <a:cubicBezTo>
                        <a:pt x="5653" y="7725"/>
                        <a:pt x="5577" y="7771"/>
                        <a:pt x="5471" y="7877"/>
                      </a:cubicBezTo>
                      <a:lnTo>
                        <a:pt x="5334" y="8807"/>
                      </a:lnTo>
                      <a:cubicBezTo>
                        <a:pt x="5425" y="8914"/>
                        <a:pt x="5471" y="8974"/>
                        <a:pt x="5562" y="9066"/>
                      </a:cubicBezTo>
                      <a:lnTo>
                        <a:pt x="6461" y="9066"/>
                      </a:lnTo>
                      <a:cubicBezTo>
                        <a:pt x="6568" y="8959"/>
                        <a:pt x="6644" y="8898"/>
                        <a:pt x="6766" y="8807"/>
                      </a:cubicBezTo>
                      <a:lnTo>
                        <a:pt x="6888" y="7877"/>
                      </a:lnTo>
                      <a:cubicBezTo>
                        <a:pt x="6796" y="7756"/>
                        <a:pt x="6766" y="7695"/>
                        <a:pt x="6659" y="7603"/>
                      </a:cubicBezTo>
                      <a:close/>
                      <a:moveTo>
                        <a:pt x="7238" y="7603"/>
                      </a:moveTo>
                      <a:cubicBezTo>
                        <a:pt x="7116" y="7725"/>
                        <a:pt x="7040" y="7771"/>
                        <a:pt x="6933" y="7877"/>
                      </a:cubicBezTo>
                      <a:lnTo>
                        <a:pt x="6796" y="8807"/>
                      </a:lnTo>
                      <a:cubicBezTo>
                        <a:pt x="6888" y="8914"/>
                        <a:pt x="6933" y="8974"/>
                        <a:pt x="7025" y="9066"/>
                      </a:cubicBezTo>
                      <a:lnTo>
                        <a:pt x="7924" y="9066"/>
                      </a:lnTo>
                      <a:cubicBezTo>
                        <a:pt x="8030" y="8959"/>
                        <a:pt x="8106" y="8898"/>
                        <a:pt x="8228" y="8807"/>
                      </a:cubicBezTo>
                      <a:lnTo>
                        <a:pt x="8365" y="7877"/>
                      </a:lnTo>
                      <a:cubicBezTo>
                        <a:pt x="8259" y="7756"/>
                        <a:pt x="8228" y="7695"/>
                        <a:pt x="8137" y="7603"/>
                      </a:cubicBezTo>
                      <a:close/>
                      <a:moveTo>
                        <a:pt x="1128" y="9112"/>
                      </a:moveTo>
                      <a:cubicBezTo>
                        <a:pt x="1007" y="9218"/>
                        <a:pt x="930" y="9279"/>
                        <a:pt x="824" y="9371"/>
                      </a:cubicBezTo>
                      <a:lnTo>
                        <a:pt x="687" y="10315"/>
                      </a:lnTo>
                      <a:cubicBezTo>
                        <a:pt x="778" y="10422"/>
                        <a:pt x="824" y="10483"/>
                        <a:pt x="915" y="10574"/>
                      </a:cubicBezTo>
                      <a:lnTo>
                        <a:pt x="1814" y="10574"/>
                      </a:lnTo>
                      <a:cubicBezTo>
                        <a:pt x="1921" y="10468"/>
                        <a:pt x="1997" y="10407"/>
                        <a:pt x="2119" y="10315"/>
                      </a:cubicBezTo>
                      <a:lnTo>
                        <a:pt x="2241" y="9371"/>
                      </a:lnTo>
                      <a:cubicBezTo>
                        <a:pt x="2149" y="9264"/>
                        <a:pt x="2119" y="9203"/>
                        <a:pt x="2012" y="9112"/>
                      </a:cubicBezTo>
                      <a:close/>
                      <a:moveTo>
                        <a:pt x="2591" y="9112"/>
                      </a:moveTo>
                      <a:cubicBezTo>
                        <a:pt x="2469" y="9218"/>
                        <a:pt x="2393" y="9279"/>
                        <a:pt x="2286" y="9371"/>
                      </a:cubicBezTo>
                      <a:lnTo>
                        <a:pt x="2149" y="10315"/>
                      </a:lnTo>
                      <a:cubicBezTo>
                        <a:pt x="2241" y="10422"/>
                        <a:pt x="2286" y="10483"/>
                        <a:pt x="2378" y="10574"/>
                      </a:cubicBezTo>
                      <a:lnTo>
                        <a:pt x="3277" y="10574"/>
                      </a:lnTo>
                      <a:cubicBezTo>
                        <a:pt x="3383" y="10468"/>
                        <a:pt x="3460" y="10407"/>
                        <a:pt x="3581" y="10315"/>
                      </a:cubicBezTo>
                      <a:lnTo>
                        <a:pt x="3703" y="9371"/>
                      </a:lnTo>
                      <a:cubicBezTo>
                        <a:pt x="3612" y="9264"/>
                        <a:pt x="3581" y="9203"/>
                        <a:pt x="3475" y="9112"/>
                      </a:cubicBezTo>
                      <a:close/>
                      <a:moveTo>
                        <a:pt x="4054" y="9112"/>
                      </a:moveTo>
                      <a:cubicBezTo>
                        <a:pt x="3947" y="9218"/>
                        <a:pt x="3856" y="9279"/>
                        <a:pt x="3749" y="9371"/>
                      </a:cubicBezTo>
                      <a:lnTo>
                        <a:pt x="3612" y="10315"/>
                      </a:lnTo>
                      <a:cubicBezTo>
                        <a:pt x="3719" y="10422"/>
                        <a:pt x="3749" y="10483"/>
                        <a:pt x="3840" y="10574"/>
                      </a:cubicBezTo>
                      <a:lnTo>
                        <a:pt x="4739" y="10574"/>
                      </a:lnTo>
                      <a:cubicBezTo>
                        <a:pt x="4846" y="10468"/>
                        <a:pt x="4922" y="10407"/>
                        <a:pt x="5044" y="10315"/>
                      </a:cubicBezTo>
                      <a:lnTo>
                        <a:pt x="5181" y="9371"/>
                      </a:lnTo>
                      <a:cubicBezTo>
                        <a:pt x="5075" y="9264"/>
                        <a:pt x="5044" y="9203"/>
                        <a:pt x="4953" y="9112"/>
                      </a:cubicBezTo>
                      <a:close/>
                      <a:moveTo>
                        <a:pt x="8472" y="9112"/>
                      </a:moveTo>
                      <a:cubicBezTo>
                        <a:pt x="8365" y="9218"/>
                        <a:pt x="8289" y="9279"/>
                        <a:pt x="8167" y="9371"/>
                      </a:cubicBezTo>
                      <a:lnTo>
                        <a:pt x="8030" y="10300"/>
                      </a:lnTo>
                      <a:cubicBezTo>
                        <a:pt x="8137" y="10422"/>
                        <a:pt x="8167" y="10483"/>
                        <a:pt x="8259" y="10574"/>
                      </a:cubicBezTo>
                      <a:lnTo>
                        <a:pt x="9158" y="10574"/>
                      </a:lnTo>
                      <a:cubicBezTo>
                        <a:pt x="9280" y="10452"/>
                        <a:pt x="9356" y="10407"/>
                        <a:pt x="9462" y="10300"/>
                      </a:cubicBezTo>
                      <a:lnTo>
                        <a:pt x="9600" y="9371"/>
                      </a:lnTo>
                      <a:cubicBezTo>
                        <a:pt x="9508" y="9264"/>
                        <a:pt x="9462" y="9203"/>
                        <a:pt x="9371" y="9112"/>
                      </a:cubicBezTo>
                      <a:close/>
                      <a:moveTo>
                        <a:pt x="5547" y="9127"/>
                      </a:moveTo>
                      <a:cubicBezTo>
                        <a:pt x="5425" y="9249"/>
                        <a:pt x="5349" y="9294"/>
                        <a:pt x="5242" y="9401"/>
                      </a:cubicBezTo>
                      <a:lnTo>
                        <a:pt x="5105" y="10330"/>
                      </a:lnTo>
                      <a:cubicBezTo>
                        <a:pt x="5196" y="10437"/>
                        <a:pt x="5242" y="10498"/>
                        <a:pt x="5334" y="10589"/>
                      </a:cubicBezTo>
                      <a:lnTo>
                        <a:pt x="6232" y="10589"/>
                      </a:lnTo>
                      <a:cubicBezTo>
                        <a:pt x="6339" y="10483"/>
                        <a:pt x="6415" y="10422"/>
                        <a:pt x="6537" y="10330"/>
                      </a:cubicBezTo>
                      <a:lnTo>
                        <a:pt x="6659" y="9401"/>
                      </a:lnTo>
                      <a:cubicBezTo>
                        <a:pt x="6568" y="9279"/>
                        <a:pt x="6537" y="9218"/>
                        <a:pt x="6431" y="9127"/>
                      </a:cubicBezTo>
                      <a:close/>
                      <a:moveTo>
                        <a:pt x="7009" y="9127"/>
                      </a:moveTo>
                      <a:cubicBezTo>
                        <a:pt x="6888" y="9249"/>
                        <a:pt x="6811" y="9294"/>
                        <a:pt x="6705" y="9401"/>
                      </a:cubicBezTo>
                      <a:lnTo>
                        <a:pt x="6568" y="10330"/>
                      </a:lnTo>
                      <a:cubicBezTo>
                        <a:pt x="6659" y="10437"/>
                        <a:pt x="6705" y="10498"/>
                        <a:pt x="6796" y="10589"/>
                      </a:cubicBezTo>
                      <a:lnTo>
                        <a:pt x="7695" y="10589"/>
                      </a:lnTo>
                      <a:cubicBezTo>
                        <a:pt x="7802" y="10483"/>
                        <a:pt x="7878" y="10422"/>
                        <a:pt x="8000" y="10330"/>
                      </a:cubicBezTo>
                      <a:lnTo>
                        <a:pt x="8137" y="9401"/>
                      </a:lnTo>
                      <a:cubicBezTo>
                        <a:pt x="8030" y="9279"/>
                        <a:pt x="8000" y="9218"/>
                        <a:pt x="7908" y="9127"/>
                      </a:cubicBezTo>
                      <a:close/>
                      <a:moveTo>
                        <a:pt x="900" y="10635"/>
                      </a:moveTo>
                      <a:cubicBezTo>
                        <a:pt x="778" y="10742"/>
                        <a:pt x="702" y="10803"/>
                        <a:pt x="595" y="10894"/>
                      </a:cubicBezTo>
                      <a:lnTo>
                        <a:pt x="458" y="11839"/>
                      </a:lnTo>
                      <a:cubicBezTo>
                        <a:pt x="549" y="11945"/>
                        <a:pt x="595" y="12006"/>
                        <a:pt x="687" y="12098"/>
                      </a:cubicBezTo>
                      <a:lnTo>
                        <a:pt x="1570" y="12098"/>
                      </a:lnTo>
                      <a:cubicBezTo>
                        <a:pt x="1692" y="11991"/>
                        <a:pt x="1768" y="11930"/>
                        <a:pt x="1875" y="11839"/>
                      </a:cubicBezTo>
                      <a:lnTo>
                        <a:pt x="2012" y="10894"/>
                      </a:lnTo>
                      <a:cubicBezTo>
                        <a:pt x="1921" y="10788"/>
                        <a:pt x="1875" y="10727"/>
                        <a:pt x="1784" y="10635"/>
                      </a:cubicBezTo>
                      <a:close/>
                      <a:moveTo>
                        <a:pt x="2363" y="10635"/>
                      </a:moveTo>
                      <a:cubicBezTo>
                        <a:pt x="2241" y="10742"/>
                        <a:pt x="2164" y="10803"/>
                        <a:pt x="2058" y="10894"/>
                      </a:cubicBezTo>
                      <a:lnTo>
                        <a:pt x="1921" y="11839"/>
                      </a:lnTo>
                      <a:cubicBezTo>
                        <a:pt x="2012" y="11945"/>
                        <a:pt x="2058" y="12006"/>
                        <a:pt x="2149" y="12098"/>
                      </a:cubicBezTo>
                      <a:lnTo>
                        <a:pt x="3048" y="12098"/>
                      </a:lnTo>
                      <a:cubicBezTo>
                        <a:pt x="3155" y="11991"/>
                        <a:pt x="3231" y="11930"/>
                        <a:pt x="3353" y="11839"/>
                      </a:cubicBezTo>
                      <a:lnTo>
                        <a:pt x="3475" y="10894"/>
                      </a:lnTo>
                      <a:cubicBezTo>
                        <a:pt x="3383" y="10788"/>
                        <a:pt x="3353" y="10727"/>
                        <a:pt x="3246" y="10635"/>
                      </a:cubicBezTo>
                      <a:close/>
                      <a:moveTo>
                        <a:pt x="3825" y="10635"/>
                      </a:moveTo>
                      <a:cubicBezTo>
                        <a:pt x="3703" y="10742"/>
                        <a:pt x="3627" y="10803"/>
                        <a:pt x="3520" y="10894"/>
                      </a:cubicBezTo>
                      <a:lnTo>
                        <a:pt x="3383" y="11839"/>
                      </a:lnTo>
                      <a:cubicBezTo>
                        <a:pt x="3475" y="11945"/>
                        <a:pt x="3520" y="12006"/>
                        <a:pt x="3612" y="12098"/>
                      </a:cubicBezTo>
                      <a:lnTo>
                        <a:pt x="4511" y="12098"/>
                      </a:lnTo>
                      <a:cubicBezTo>
                        <a:pt x="4617" y="11991"/>
                        <a:pt x="4694" y="11930"/>
                        <a:pt x="4816" y="11839"/>
                      </a:cubicBezTo>
                      <a:lnTo>
                        <a:pt x="4953" y="10894"/>
                      </a:lnTo>
                      <a:cubicBezTo>
                        <a:pt x="4846" y="10788"/>
                        <a:pt x="4816" y="10727"/>
                        <a:pt x="4724" y="10635"/>
                      </a:cubicBezTo>
                      <a:close/>
                      <a:moveTo>
                        <a:pt x="6781" y="10635"/>
                      </a:moveTo>
                      <a:cubicBezTo>
                        <a:pt x="6659" y="10742"/>
                        <a:pt x="6583" y="10803"/>
                        <a:pt x="6476" y="10894"/>
                      </a:cubicBezTo>
                      <a:lnTo>
                        <a:pt x="6339" y="11824"/>
                      </a:lnTo>
                      <a:cubicBezTo>
                        <a:pt x="6431" y="11945"/>
                        <a:pt x="6476" y="12006"/>
                        <a:pt x="6568" y="12098"/>
                      </a:cubicBezTo>
                      <a:lnTo>
                        <a:pt x="7467" y="12098"/>
                      </a:lnTo>
                      <a:cubicBezTo>
                        <a:pt x="7573" y="11976"/>
                        <a:pt x="7649" y="11930"/>
                        <a:pt x="7771" y="11824"/>
                      </a:cubicBezTo>
                      <a:lnTo>
                        <a:pt x="7908" y="10894"/>
                      </a:lnTo>
                      <a:cubicBezTo>
                        <a:pt x="7802" y="10788"/>
                        <a:pt x="7771" y="10727"/>
                        <a:pt x="7680" y="10635"/>
                      </a:cubicBezTo>
                      <a:close/>
                      <a:moveTo>
                        <a:pt x="8244" y="10635"/>
                      </a:moveTo>
                      <a:cubicBezTo>
                        <a:pt x="8137" y="10742"/>
                        <a:pt x="8061" y="10803"/>
                        <a:pt x="7939" y="10894"/>
                      </a:cubicBezTo>
                      <a:lnTo>
                        <a:pt x="7802" y="11824"/>
                      </a:lnTo>
                      <a:cubicBezTo>
                        <a:pt x="7908" y="11945"/>
                        <a:pt x="7939" y="12006"/>
                        <a:pt x="8030" y="12098"/>
                      </a:cubicBezTo>
                      <a:lnTo>
                        <a:pt x="8929" y="12098"/>
                      </a:lnTo>
                      <a:cubicBezTo>
                        <a:pt x="9036" y="11976"/>
                        <a:pt x="9127" y="11930"/>
                        <a:pt x="9234" y="11824"/>
                      </a:cubicBezTo>
                      <a:lnTo>
                        <a:pt x="9371" y="10894"/>
                      </a:lnTo>
                      <a:cubicBezTo>
                        <a:pt x="9264" y="10788"/>
                        <a:pt x="9234" y="10727"/>
                        <a:pt x="9143" y="10635"/>
                      </a:cubicBezTo>
                      <a:close/>
                      <a:moveTo>
                        <a:pt x="5288" y="10650"/>
                      </a:moveTo>
                      <a:cubicBezTo>
                        <a:pt x="5181" y="10772"/>
                        <a:pt x="5105" y="10818"/>
                        <a:pt x="4983" y="10925"/>
                      </a:cubicBezTo>
                      <a:lnTo>
                        <a:pt x="4861" y="11854"/>
                      </a:lnTo>
                      <a:cubicBezTo>
                        <a:pt x="4953" y="11961"/>
                        <a:pt x="4983" y="12022"/>
                        <a:pt x="5090" y="12113"/>
                      </a:cubicBezTo>
                      <a:lnTo>
                        <a:pt x="5973" y="12113"/>
                      </a:lnTo>
                      <a:cubicBezTo>
                        <a:pt x="6095" y="12006"/>
                        <a:pt x="6172" y="11945"/>
                        <a:pt x="6278" y="11854"/>
                      </a:cubicBezTo>
                      <a:lnTo>
                        <a:pt x="6415" y="10925"/>
                      </a:lnTo>
                      <a:cubicBezTo>
                        <a:pt x="6324" y="10803"/>
                        <a:pt x="6278" y="10742"/>
                        <a:pt x="6187" y="10650"/>
                      </a:cubicBezTo>
                      <a:close/>
                      <a:moveTo>
                        <a:pt x="671" y="12159"/>
                      </a:moveTo>
                      <a:cubicBezTo>
                        <a:pt x="549" y="12265"/>
                        <a:pt x="473" y="12326"/>
                        <a:pt x="367" y="12418"/>
                      </a:cubicBezTo>
                      <a:lnTo>
                        <a:pt x="229" y="13362"/>
                      </a:lnTo>
                      <a:cubicBezTo>
                        <a:pt x="321" y="13469"/>
                        <a:pt x="367" y="13530"/>
                        <a:pt x="458" y="13621"/>
                      </a:cubicBezTo>
                      <a:lnTo>
                        <a:pt x="1357" y="13621"/>
                      </a:lnTo>
                      <a:cubicBezTo>
                        <a:pt x="1464" y="13515"/>
                        <a:pt x="1540" y="13454"/>
                        <a:pt x="1662" y="13362"/>
                      </a:cubicBezTo>
                      <a:lnTo>
                        <a:pt x="1784" y="12418"/>
                      </a:lnTo>
                      <a:cubicBezTo>
                        <a:pt x="1692" y="12311"/>
                        <a:pt x="1662" y="12250"/>
                        <a:pt x="1555" y="12159"/>
                      </a:cubicBezTo>
                      <a:close/>
                      <a:moveTo>
                        <a:pt x="2134" y="12159"/>
                      </a:moveTo>
                      <a:cubicBezTo>
                        <a:pt x="2012" y="12265"/>
                        <a:pt x="1936" y="12326"/>
                        <a:pt x="1829" y="12418"/>
                      </a:cubicBezTo>
                      <a:lnTo>
                        <a:pt x="1692" y="13362"/>
                      </a:lnTo>
                      <a:cubicBezTo>
                        <a:pt x="1784" y="13469"/>
                        <a:pt x="1829" y="13530"/>
                        <a:pt x="1921" y="13621"/>
                      </a:cubicBezTo>
                      <a:lnTo>
                        <a:pt x="2820" y="13621"/>
                      </a:lnTo>
                      <a:cubicBezTo>
                        <a:pt x="2926" y="13515"/>
                        <a:pt x="3002" y="13454"/>
                        <a:pt x="3124" y="13362"/>
                      </a:cubicBezTo>
                      <a:lnTo>
                        <a:pt x="3246" y="12418"/>
                      </a:lnTo>
                      <a:cubicBezTo>
                        <a:pt x="3155" y="12311"/>
                        <a:pt x="3124" y="12250"/>
                        <a:pt x="3018" y="12159"/>
                      </a:cubicBezTo>
                      <a:close/>
                      <a:moveTo>
                        <a:pt x="3597" y="12159"/>
                      </a:moveTo>
                      <a:cubicBezTo>
                        <a:pt x="3490" y="12265"/>
                        <a:pt x="3414" y="12326"/>
                        <a:pt x="3292" y="12418"/>
                      </a:cubicBezTo>
                      <a:lnTo>
                        <a:pt x="3155" y="13362"/>
                      </a:lnTo>
                      <a:cubicBezTo>
                        <a:pt x="3261" y="13469"/>
                        <a:pt x="3292" y="13530"/>
                        <a:pt x="3383" y="13621"/>
                      </a:cubicBezTo>
                      <a:lnTo>
                        <a:pt x="4282" y="13621"/>
                      </a:lnTo>
                      <a:cubicBezTo>
                        <a:pt x="4404" y="13515"/>
                        <a:pt x="4480" y="13454"/>
                        <a:pt x="4587" y="13362"/>
                      </a:cubicBezTo>
                      <a:lnTo>
                        <a:pt x="4724" y="12418"/>
                      </a:lnTo>
                      <a:cubicBezTo>
                        <a:pt x="4617" y="12311"/>
                        <a:pt x="4587" y="12250"/>
                        <a:pt x="4496" y="12159"/>
                      </a:cubicBezTo>
                      <a:close/>
                      <a:moveTo>
                        <a:pt x="5059" y="12159"/>
                      </a:moveTo>
                      <a:cubicBezTo>
                        <a:pt x="4953" y="12265"/>
                        <a:pt x="4876" y="12326"/>
                        <a:pt x="4755" y="12418"/>
                      </a:cubicBezTo>
                      <a:lnTo>
                        <a:pt x="4633" y="13362"/>
                      </a:lnTo>
                      <a:cubicBezTo>
                        <a:pt x="4724" y="13469"/>
                        <a:pt x="4755" y="13530"/>
                        <a:pt x="4861" y="13621"/>
                      </a:cubicBezTo>
                      <a:lnTo>
                        <a:pt x="5745" y="13621"/>
                      </a:lnTo>
                      <a:cubicBezTo>
                        <a:pt x="5867" y="13515"/>
                        <a:pt x="5943" y="13454"/>
                        <a:pt x="6050" y="13362"/>
                      </a:cubicBezTo>
                      <a:lnTo>
                        <a:pt x="6187" y="12418"/>
                      </a:lnTo>
                      <a:cubicBezTo>
                        <a:pt x="6095" y="12311"/>
                        <a:pt x="6050" y="12250"/>
                        <a:pt x="5958" y="12159"/>
                      </a:cubicBezTo>
                      <a:close/>
                      <a:moveTo>
                        <a:pt x="8015" y="12159"/>
                      </a:moveTo>
                      <a:cubicBezTo>
                        <a:pt x="7908" y="12265"/>
                        <a:pt x="7832" y="12326"/>
                        <a:pt x="7710" y="12418"/>
                      </a:cubicBezTo>
                      <a:lnTo>
                        <a:pt x="7573" y="13347"/>
                      </a:lnTo>
                      <a:cubicBezTo>
                        <a:pt x="7680" y="13469"/>
                        <a:pt x="7710" y="13530"/>
                        <a:pt x="7802" y="13621"/>
                      </a:cubicBezTo>
                      <a:lnTo>
                        <a:pt x="8701" y="13621"/>
                      </a:lnTo>
                      <a:cubicBezTo>
                        <a:pt x="8823" y="13500"/>
                        <a:pt x="8899" y="13454"/>
                        <a:pt x="9005" y="13347"/>
                      </a:cubicBezTo>
                      <a:lnTo>
                        <a:pt x="9143" y="12418"/>
                      </a:lnTo>
                      <a:cubicBezTo>
                        <a:pt x="9036" y="12311"/>
                        <a:pt x="9005" y="12250"/>
                        <a:pt x="8914" y="12159"/>
                      </a:cubicBezTo>
                      <a:close/>
                      <a:moveTo>
                        <a:pt x="6552" y="12174"/>
                      </a:moveTo>
                      <a:cubicBezTo>
                        <a:pt x="6431" y="12296"/>
                        <a:pt x="6354" y="12342"/>
                        <a:pt x="6248" y="12448"/>
                      </a:cubicBezTo>
                      <a:lnTo>
                        <a:pt x="6111" y="13378"/>
                      </a:lnTo>
                      <a:cubicBezTo>
                        <a:pt x="6202" y="13484"/>
                        <a:pt x="6248" y="13545"/>
                        <a:pt x="6339" y="13637"/>
                      </a:cubicBezTo>
                      <a:lnTo>
                        <a:pt x="7238" y="13637"/>
                      </a:lnTo>
                      <a:cubicBezTo>
                        <a:pt x="7345" y="13530"/>
                        <a:pt x="7421" y="13469"/>
                        <a:pt x="7543" y="13378"/>
                      </a:cubicBezTo>
                      <a:lnTo>
                        <a:pt x="7680" y="12448"/>
                      </a:lnTo>
                      <a:cubicBezTo>
                        <a:pt x="7573" y="12326"/>
                        <a:pt x="7543" y="12265"/>
                        <a:pt x="7451" y="12174"/>
                      </a:cubicBezTo>
                      <a:close/>
                      <a:moveTo>
                        <a:pt x="443" y="13667"/>
                      </a:moveTo>
                      <a:cubicBezTo>
                        <a:pt x="321" y="13774"/>
                        <a:pt x="245" y="13835"/>
                        <a:pt x="138" y="13926"/>
                      </a:cubicBezTo>
                      <a:lnTo>
                        <a:pt x="1" y="14856"/>
                      </a:lnTo>
                      <a:cubicBezTo>
                        <a:pt x="92" y="14977"/>
                        <a:pt x="138" y="15023"/>
                        <a:pt x="229" y="15130"/>
                      </a:cubicBezTo>
                      <a:lnTo>
                        <a:pt x="1128" y="15130"/>
                      </a:lnTo>
                      <a:cubicBezTo>
                        <a:pt x="1235" y="15008"/>
                        <a:pt x="1311" y="14947"/>
                        <a:pt x="1433" y="14856"/>
                      </a:cubicBezTo>
                      <a:lnTo>
                        <a:pt x="1555" y="13926"/>
                      </a:lnTo>
                      <a:cubicBezTo>
                        <a:pt x="1479" y="13835"/>
                        <a:pt x="1433" y="13774"/>
                        <a:pt x="1326" y="13667"/>
                      </a:cubicBezTo>
                      <a:close/>
                      <a:moveTo>
                        <a:pt x="1921" y="13667"/>
                      </a:moveTo>
                      <a:cubicBezTo>
                        <a:pt x="1814" y="13774"/>
                        <a:pt x="1738" y="13835"/>
                        <a:pt x="1616" y="13926"/>
                      </a:cubicBezTo>
                      <a:lnTo>
                        <a:pt x="1479" y="14856"/>
                      </a:lnTo>
                      <a:cubicBezTo>
                        <a:pt x="1585" y="14977"/>
                        <a:pt x="1616" y="15023"/>
                        <a:pt x="1707" y="15130"/>
                      </a:cubicBezTo>
                      <a:lnTo>
                        <a:pt x="2606" y="15130"/>
                      </a:lnTo>
                      <a:cubicBezTo>
                        <a:pt x="2713" y="15008"/>
                        <a:pt x="2804" y="14947"/>
                        <a:pt x="2911" y="14856"/>
                      </a:cubicBezTo>
                      <a:lnTo>
                        <a:pt x="3048" y="13926"/>
                      </a:lnTo>
                      <a:cubicBezTo>
                        <a:pt x="2957" y="13835"/>
                        <a:pt x="2896" y="13774"/>
                        <a:pt x="2820" y="13667"/>
                      </a:cubicBezTo>
                      <a:close/>
                      <a:moveTo>
                        <a:pt x="3383" y="13667"/>
                      </a:moveTo>
                      <a:cubicBezTo>
                        <a:pt x="3277" y="13774"/>
                        <a:pt x="3201" y="13835"/>
                        <a:pt x="3079" y="13926"/>
                      </a:cubicBezTo>
                      <a:lnTo>
                        <a:pt x="2957" y="14856"/>
                      </a:lnTo>
                      <a:cubicBezTo>
                        <a:pt x="3048" y="14977"/>
                        <a:pt x="3079" y="15023"/>
                        <a:pt x="3185" y="15130"/>
                      </a:cubicBezTo>
                      <a:lnTo>
                        <a:pt x="4069" y="15130"/>
                      </a:lnTo>
                      <a:cubicBezTo>
                        <a:pt x="4191" y="15008"/>
                        <a:pt x="4267" y="14947"/>
                        <a:pt x="4374" y="14856"/>
                      </a:cubicBezTo>
                      <a:lnTo>
                        <a:pt x="4511" y="13926"/>
                      </a:lnTo>
                      <a:cubicBezTo>
                        <a:pt x="4419" y="13835"/>
                        <a:pt x="4358" y="13774"/>
                        <a:pt x="4282" y="13667"/>
                      </a:cubicBezTo>
                      <a:close/>
                      <a:moveTo>
                        <a:pt x="4861" y="13682"/>
                      </a:moveTo>
                      <a:cubicBezTo>
                        <a:pt x="4739" y="13789"/>
                        <a:pt x="4663" y="13850"/>
                        <a:pt x="4557" y="13941"/>
                      </a:cubicBezTo>
                      <a:lnTo>
                        <a:pt x="4419" y="14871"/>
                      </a:lnTo>
                      <a:cubicBezTo>
                        <a:pt x="4511" y="14993"/>
                        <a:pt x="4557" y="15054"/>
                        <a:pt x="4648" y="15145"/>
                      </a:cubicBezTo>
                      <a:lnTo>
                        <a:pt x="5547" y="15145"/>
                      </a:lnTo>
                      <a:cubicBezTo>
                        <a:pt x="5653" y="15023"/>
                        <a:pt x="5730" y="14977"/>
                        <a:pt x="5852" y="14871"/>
                      </a:cubicBezTo>
                      <a:lnTo>
                        <a:pt x="5973" y="13941"/>
                      </a:lnTo>
                      <a:cubicBezTo>
                        <a:pt x="5882" y="13835"/>
                        <a:pt x="5852" y="13774"/>
                        <a:pt x="5745" y="13682"/>
                      </a:cubicBezTo>
                      <a:close/>
                      <a:moveTo>
                        <a:pt x="6324" y="13682"/>
                      </a:moveTo>
                      <a:cubicBezTo>
                        <a:pt x="6202" y="13789"/>
                        <a:pt x="6126" y="13850"/>
                        <a:pt x="6019" y="13941"/>
                      </a:cubicBezTo>
                      <a:lnTo>
                        <a:pt x="5882" y="14871"/>
                      </a:lnTo>
                      <a:cubicBezTo>
                        <a:pt x="5973" y="14993"/>
                        <a:pt x="6019" y="15054"/>
                        <a:pt x="6111" y="15145"/>
                      </a:cubicBezTo>
                      <a:lnTo>
                        <a:pt x="7009" y="15145"/>
                      </a:lnTo>
                      <a:cubicBezTo>
                        <a:pt x="7116" y="15023"/>
                        <a:pt x="7192" y="14977"/>
                        <a:pt x="7314" y="14871"/>
                      </a:cubicBezTo>
                      <a:lnTo>
                        <a:pt x="7451" y="13941"/>
                      </a:lnTo>
                      <a:cubicBezTo>
                        <a:pt x="7375" y="13835"/>
                        <a:pt x="7314" y="13774"/>
                        <a:pt x="7223" y="13682"/>
                      </a:cubicBezTo>
                      <a:close/>
                      <a:moveTo>
                        <a:pt x="7787" y="13682"/>
                      </a:moveTo>
                      <a:cubicBezTo>
                        <a:pt x="7680" y="13789"/>
                        <a:pt x="7604" y="13850"/>
                        <a:pt x="7482" y="13941"/>
                      </a:cubicBezTo>
                      <a:lnTo>
                        <a:pt x="7345" y="14871"/>
                      </a:lnTo>
                      <a:cubicBezTo>
                        <a:pt x="7451" y="14993"/>
                        <a:pt x="7482" y="15054"/>
                        <a:pt x="7573" y="15145"/>
                      </a:cubicBezTo>
                      <a:lnTo>
                        <a:pt x="8472" y="15145"/>
                      </a:lnTo>
                      <a:cubicBezTo>
                        <a:pt x="8594" y="15023"/>
                        <a:pt x="8670" y="14977"/>
                        <a:pt x="8777" y="14871"/>
                      </a:cubicBezTo>
                      <a:lnTo>
                        <a:pt x="8914" y="13941"/>
                      </a:lnTo>
                      <a:cubicBezTo>
                        <a:pt x="8823" y="13835"/>
                        <a:pt x="8777" y="13774"/>
                        <a:pt x="8685" y="136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67" name="Google Shape;2515;p50">
                <a:extLst>
                  <a:ext uri="{FF2B5EF4-FFF2-40B4-BE49-F238E27FC236}">
                    <a16:creationId xmlns:a16="http://schemas.microsoft.com/office/drawing/2014/main" id="{2F542F2A-D30C-73A0-6863-B53F15F6D2A1}"/>
                  </a:ext>
                </a:extLst>
              </p:cNvPr>
              <p:cNvGrpSpPr/>
              <p:nvPr/>
            </p:nvGrpSpPr>
            <p:grpSpPr>
              <a:xfrm flipH="1">
                <a:off x="6112493" y="4438241"/>
                <a:ext cx="1431285" cy="555935"/>
                <a:chOff x="881390" y="1908328"/>
                <a:chExt cx="507746" cy="197217"/>
              </a:xfrm>
            </p:grpSpPr>
            <p:sp>
              <p:nvSpPr>
                <p:cNvPr id="2468" name="Google Shape;2516;p50">
                  <a:extLst>
                    <a:ext uri="{FF2B5EF4-FFF2-40B4-BE49-F238E27FC236}">
                      <a16:creationId xmlns:a16="http://schemas.microsoft.com/office/drawing/2014/main" id="{D05C29A1-CC26-9753-B525-29A368AB401E}"/>
                    </a:ext>
                  </a:extLst>
                </p:cNvPr>
                <p:cNvSpPr/>
                <p:nvPr/>
              </p:nvSpPr>
              <p:spPr>
                <a:xfrm>
                  <a:off x="1113583" y="1908328"/>
                  <a:ext cx="275553" cy="19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6445" extrusionOk="0">
                      <a:moveTo>
                        <a:pt x="0" y="0"/>
                      </a:moveTo>
                      <a:lnTo>
                        <a:pt x="0" y="6445"/>
                      </a:lnTo>
                      <a:lnTo>
                        <a:pt x="9005" y="6445"/>
                      </a:lnTo>
                      <a:lnTo>
                        <a:pt x="900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517;p50">
                  <a:extLst>
                    <a:ext uri="{FF2B5EF4-FFF2-40B4-BE49-F238E27FC236}">
                      <a16:creationId xmlns:a16="http://schemas.microsoft.com/office/drawing/2014/main" id="{62BBCC54-8D0E-CC95-AB0C-2C0C9EA5F208}"/>
                    </a:ext>
                  </a:extLst>
                </p:cNvPr>
                <p:cNvSpPr/>
                <p:nvPr/>
              </p:nvSpPr>
              <p:spPr>
                <a:xfrm>
                  <a:off x="982553" y="1908328"/>
                  <a:ext cx="261110" cy="197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3" h="6445" extrusionOk="0">
                      <a:moveTo>
                        <a:pt x="1" y="0"/>
                      </a:moveTo>
                      <a:lnTo>
                        <a:pt x="1" y="6445"/>
                      </a:lnTo>
                      <a:lnTo>
                        <a:pt x="8533" y="6445"/>
                      </a:lnTo>
                      <a:lnTo>
                        <a:pt x="85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518;p50">
                  <a:extLst>
                    <a:ext uri="{FF2B5EF4-FFF2-40B4-BE49-F238E27FC236}">
                      <a16:creationId xmlns:a16="http://schemas.microsoft.com/office/drawing/2014/main" id="{B43E6A0B-DA46-2C3F-7AA7-E86E0A1194D6}"/>
                    </a:ext>
                  </a:extLst>
                </p:cNvPr>
                <p:cNvSpPr/>
                <p:nvPr/>
              </p:nvSpPr>
              <p:spPr>
                <a:xfrm>
                  <a:off x="881390" y="1908328"/>
                  <a:ext cx="362763" cy="53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5" h="1753" extrusionOk="0">
                      <a:moveTo>
                        <a:pt x="3307" y="0"/>
                      </a:moveTo>
                      <a:lnTo>
                        <a:pt x="1" y="1752"/>
                      </a:lnTo>
                      <a:lnTo>
                        <a:pt x="10574" y="1752"/>
                      </a:lnTo>
                      <a:lnTo>
                        <a:pt x="118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2519;p50">
              <a:extLst>
                <a:ext uri="{FF2B5EF4-FFF2-40B4-BE49-F238E27FC236}">
                  <a16:creationId xmlns:a16="http://schemas.microsoft.com/office/drawing/2014/main" id="{A55EBCD4-69AB-BEB1-FA57-237110D5EA91}"/>
                </a:ext>
              </a:extLst>
            </p:cNvPr>
            <p:cNvGrpSpPr/>
            <p:nvPr/>
          </p:nvGrpSpPr>
          <p:grpSpPr>
            <a:xfrm flipH="1">
              <a:off x="6628935" y="1133414"/>
              <a:ext cx="1867517" cy="3878724"/>
              <a:chOff x="617036" y="1313892"/>
              <a:chExt cx="381398" cy="792142"/>
            </a:xfrm>
          </p:grpSpPr>
          <p:sp>
            <p:nvSpPr>
              <p:cNvPr id="63" name="Google Shape;2520;p50">
                <a:extLst>
                  <a:ext uri="{FF2B5EF4-FFF2-40B4-BE49-F238E27FC236}">
                    <a16:creationId xmlns:a16="http://schemas.microsoft.com/office/drawing/2014/main" id="{30C3042A-768E-DCAE-4C40-A497B45FEFF1}"/>
                  </a:ext>
                </a:extLst>
              </p:cNvPr>
              <p:cNvSpPr/>
              <p:nvPr/>
            </p:nvSpPr>
            <p:spPr>
              <a:xfrm>
                <a:off x="721933" y="1661692"/>
                <a:ext cx="145962" cy="444343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14521" extrusionOk="0">
                    <a:moveTo>
                      <a:pt x="1" y="0"/>
                    </a:moveTo>
                    <a:lnTo>
                      <a:pt x="458" y="1417"/>
                    </a:lnTo>
                    <a:cubicBezTo>
                      <a:pt x="1266" y="3931"/>
                      <a:pt x="1601" y="6658"/>
                      <a:pt x="1387" y="9355"/>
                    </a:cubicBezTo>
                    <a:cubicBezTo>
                      <a:pt x="1250" y="11122"/>
                      <a:pt x="1144" y="13012"/>
                      <a:pt x="1220" y="13972"/>
                    </a:cubicBezTo>
                    <a:cubicBezTo>
                      <a:pt x="1235" y="14276"/>
                      <a:pt x="1448" y="14520"/>
                      <a:pt x="1707" y="14520"/>
                    </a:cubicBezTo>
                    <a:lnTo>
                      <a:pt x="4389" y="14520"/>
                    </a:lnTo>
                    <a:cubicBezTo>
                      <a:pt x="4617" y="14520"/>
                      <a:pt x="4770" y="14215"/>
                      <a:pt x="4663" y="13972"/>
                    </a:cubicBezTo>
                    <a:cubicBezTo>
                      <a:pt x="4450" y="13530"/>
                      <a:pt x="3932" y="13012"/>
                      <a:pt x="3277" y="12936"/>
                    </a:cubicBezTo>
                    <a:cubicBezTo>
                      <a:pt x="3460" y="11199"/>
                      <a:pt x="3658" y="9416"/>
                      <a:pt x="3779" y="7984"/>
                    </a:cubicBezTo>
                    <a:cubicBezTo>
                      <a:pt x="3962" y="6217"/>
                      <a:pt x="3901" y="4419"/>
                      <a:pt x="3612" y="2667"/>
                    </a:cubicBez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521;p50">
                <a:extLst>
                  <a:ext uri="{FF2B5EF4-FFF2-40B4-BE49-F238E27FC236}">
                    <a16:creationId xmlns:a16="http://schemas.microsoft.com/office/drawing/2014/main" id="{B55BA0ED-5AE1-73BA-D7DE-31A044610292}"/>
                  </a:ext>
                </a:extLst>
              </p:cNvPr>
              <p:cNvSpPr/>
              <p:nvPr/>
            </p:nvSpPr>
            <p:spPr>
              <a:xfrm>
                <a:off x="624044" y="1663069"/>
                <a:ext cx="127296" cy="442966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14476" extrusionOk="0">
                    <a:moveTo>
                      <a:pt x="4053" y="1"/>
                    </a:moveTo>
                    <a:lnTo>
                      <a:pt x="1341" y="138"/>
                    </a:lnTo>
                    <a:cubicBezTo>
                      <a:pt x="1341" y="169"/>
                      <a:pt x="1387" y="1418"/>
                      <a:pt x="1448" y="2728"/>
                    </a:cubicBezTo>
                    <a:cubicBezTo>
                      <a:pt x="1524" y="4876"/>
                      <a:pt x="1341" y="7025"/>
                      <a:pt x="945" y="9127"/>
                    </a:cubicBezTo>
                    <a:lnTo>
                      <a:pt x="46" y="13698"/>
                    </a:lnTo>
                    <a:cubicBezTo>
                      <a:pt x="0" y="14094"/>
                      <a:pt x="259" y="14475"/>
                      <a:pt x="640" y="14475"/>
                    </a:cubicBezTo>
                    <a:lnTo>
                      <a:pt x="3627" y="14475"/>
                    </a:lnTo>
                    <a:cubicBezTo>
                      <a:pt x="3855" y="14475"/>
                      <a:pt x="4007" y="14231"/>
                      <a:pt x="3931" y="14003"/>
                    </a:cubicBezTo>
                    <a:cubicBezTo>
                      <a:pt x="3779" y="13500"/>
                      <a:pt x="3383" y="12784"/>
                      <a:pt x="2271" y="12784"/>
                    </a:cubicBezTo>
                    <a:cubicBezTo>
                      <a:pt x="2392" y="12433"/>
                      <a:pt x="2987" y="10712"/>
                      <a:pt x="3535" y="8990"/>
                    </a:cubicBezTo>
                    <a:cubicBezTo>
                      <a:pt x="4160" y="7070"/>
                      <a:pt x="4068" y="4876"/>
                      <a:pt x="4099" y="2835"/>
                    </a:cubicBezTo>
                    <a:cubicBezTo>
                      <a:pt x="4129" y="976"/>
                      <a:pt x="4053" y="1"/>
                      <a:pt x="40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522;p50">
                <a:extLst>
                  <a:ext uri="{FF2B5EF4-FFF2-40B4-BE49-F238E27FC236}">
                    <a16:creationId xmlns:a16="http://schemas.microsoft.com/office/drawing/2014/main" id="{D19B74CF-D367-6257-B42D-05FBF4068078}"/>
                  </a:ext>
                </a:extLst>
              </p:cNvPr>
              <p:cNvSpPr/>
              <p:nvPr/>
            </p:nvSpPr>
            <p:spPr>
              <a:xfrm>
                <a:off x="617036" y="1651441"/>
                <a:ext cx="239200" cy="379532"/>
              </a:xfrm>
              <a:custGeom>
                <a:avLst/>
                <a:gdLst/>
                <a:ahLst/>
                <a:cxnLst/>
                <a:rect l="l" t="t" r="r" b="b"/>
                <a:pathLst>
                  <a:path w="7817" h="12403" extrusionOk="0">
                    <a:moveTo>
                      <a:pt x="6888" y="0"/>
                    </a:moveTo>
                    <a:lnTo>
                      <a:pt x="4374" y="366"/>
                    </a:lnTo>
                    <a:lnTo>
                      <a:pt x="4374" y="244"/>
                    </a:lnTo>
                    <a:lnTo>
                      <a:pt x="1357" y="381"/>
                    </a:lnTo>
                    <a:lnTo>
                      <a:pt x="1037" y="8426"/>
                    </a:lnTo>
                    <a:lnTo>
                      <a:pt x="1" y="12402"/>
                    </a:lnTo>
                    <a:lnTo>
                      <a:pt x="2911" y="12402"/>
                    </a:lnTo>
                    <a:lnTo>
                      <a:pt x="4374" y="8426"/>
                    </a:lnTo>
                    <a:lnTo>
                      <a:pt x="4374" y="4845"/>
                    </a:lnTo>
                    <a:lnTo>
                      <a:pt x="4892" y="8426"/>
                    </a:lnTo>
                    <a:lnTo>
                      <a:pt x="4145" y="12402"/>
                    </a:lnTo>
                    <a:lnTo>
                      <a:pt x="7086" y="12402"/>
                    </a:lnTo>
                    <a:lnTo>
                      <a:pt x="7817" y="8426"/>
                    </a:lnTo>
                    <a:lnTo>
                      <a:pt x="68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523;p50">
                <a:extLst>
                  <a:ext uri="{FF2B5EF4-FFF2-40B4-BE49-F238E27FC236}">
                    <a16:creationId xmlns:a16="http://schemas.microsoft.com/office/drawing/2014/main" id="{3AA22F45-2E98-BDB2-74C3-075BCC338179}"/>
                  </a:ext>
                </a:extLst>
              </p:cNvPr>
              <p:cNvSpPr/>
              <p:nvPr/>
            </p:nvSpPr>
            <p:spPr>
              <a:xfrm>
                <a:off x="795618" y="1451041"/>
                <a:ext cx="148624" cy="13283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4341" extrusionOk="0">
                    <a:moveTo>
                      <a:pt x="3841" y="1"/>
                    </a:moveTo>
                    <a:cubicBezTo>
                      <a:pt x="3736" y="1"/>
                      <a:pt x="3586" y="66"/>
                      <a:pt x="3428" y="241"/>
                    </a:cubicBezTo>
                    <a:cubicBezTo>
                      <a:pt x="3047" y="668"/>
                      <a:pt x="2941" y="1095"/>
                      <a:pt x="2941" y="1140"/>
                    </a:cubicBezTo>
                    <a:lnTo>
                      <a:pt x="1311" y="2085"/>
                    </a:lnTo>
                    <a:lnTo>
                      <a:pt x="442" y="2603"/>
                    </a:lnTo>
                    <a:lnTo>
                      <a:pt x="0" y="2892"/>
                    </a:lnTo>
                    <a:lnTo>
                      <a:pt x="0" y="3730"/>
                    </a:lnTo>
                    <a:lnTo>
                      <a:pt x="0" y="4066"/>
                    </a:lnTo>
                    <a:cubicBezTo>
                      <a:pt x="0" y="4229"/>
                      <a:pt x="124" y="4340"/>
                      <a:pt x="262" y="4340"/>
                    </a:cubicBezTo>
                    <a:cubicBezTo>
                      <a:pt x="291" y="4340"/>
                      <a:pt x="321" y="4335"/>
                      <a:pt x="351" y="4325"/>
                    </a:cubicBezTo>
                    <a:cubicBezTo>
                      <a:pt x="366" y="4325"/>
                      <a:pt x="381" y="4294"/>
                      <a:pt x="396" y="4279"/>
                    </a:cubicBezTo>
                    <a:lnTo>
                      <a:pt x="457" y="4248"/>
                    </a:lnTo>
                    <a:lnTo>
                      <a:pt x="518" y="4203"/>
                    </a:lnTo>
                    <a:cubicBezTo>
                      <a:pt x="1052" y="3868"/>
                      <a:pt x="1905" y="3334"/>
                      <a:pt x="2682" y="2816"/>
                    </a:cubicBezTo>
                    <a:lnTo>
                      <a:pt x="2773" y="2755"/>
                    </a:lnTo>
                    <a:cubicBezTo>
                      <a:pt x="3565" y="2253"/>
                      <a:pt x="4266" y="1811"/>
                      <a:pt x="4403" y="1719"/>
                    </a:cubicBezTo>
                    <a:cubicBezTo>
                      <a:pt x="4632" y="1552"/>
                      <a:pt x="4617" y="1460"/>
                      <a:pt x="4571" y="1399"/>
                    </a:cubicBezTo>
                    <a:cubicBezTo>
                      <a:pt x="4617" y="1384"/>
                      <a:pt x="4632" y="1354"/>
                      <a:pt x="4678" y="1308"/>
                    </a:cubicBezTo>
                    <a:cubicBezTo>
                      <a:pt x="4737" y="1170"/>
                      <a:pt x="4681" y="1134"/>
                      <a:pt x="4610" y="1134"/>
                    </a:cubicBezTo>
                    <a:cubicBezTo>
                      <a:pt x="4583" y="1134"/>
                      <a:pt x="4555" y="1139"/>
                      <a:pt x="4529" y="1146"/>
                    </a:cubicBezTo>
                    <a:lnTo>
                      <a:pt x="4529" y="1146"/>
                    </a:lnTo>
                    <a:cubicBezTo>
                      <a:pt x="4654" y="1104"/>
                      <a:pt x="4840" y="990"/>
                      <a:pt x="4784" y="851"/>
                    </a:cubicBezTo>
                    <a:cubicBezTo>
                      <a:pt x="4774" y="798"/>
                      <a:pt x="4734" y="782"/>
                      <a:pt x="4686" y="782"/>
                    </a:cubicBezTo>
                    <a:cubicBezTo>
                      <a:pt x="4664" y="782"/>
                      <a:pt x="4640" y="785"/>
                      <a:pt x="4617" y="790"/>
                    </a:cubicBezTo>
                    <a:cubicBezTo>
                      <a:pt x="4632" y="775"/>
                      <a:pt x="4662" y="759"/>
                      <a:pt x="4693" y="759"/>
                    </a:cubicBezTo>
                    <a:cubicBezTo>
                      <a:pt x="4857" y="650"/>
                      <a:pt x="4788" y="430"/>
                      <a:pt x="4618" y="430"/>
                    </a:cubicBezTo>
                    <a:cubicBezTo>
                      <a:pt x="4599" y="430"/>
                      <a:pt x="4578" y="433"/>
                      <a:pt x="4556" y="439"/>
                    </a:cubicBezTo>
                    <a:lnTo>
                      <a:pt x="3657" y="668"/>
                    </a:lnTo>
                    <a:cubicBezTo>
                      <a:pt x="3642" y="622"/>
                      <a:pt x="3596" y="485"/>
                      <a:pt x="3870" y="287"/>
                    </a:cubicBezTo>
                    <a:cubicBezTo>
                      <a:pt x="4054" y="149"/>
                      <a:pt x="4000" y="1"/>
                      <a:pt x="3841" y="1"/>
                    </a:cubicBezTo>
                    <a:close/>
                  </a:path>
                </a:pathLst>
              </a:custGeom>
              <a:solidFill>
                <a:srgbClr val="5E34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524;p50">
                <a:extLst>
                  <a:ext uri="{FF2B5EF4-FFF2-40B4-BE49-F238E27FC236}">
                    <a16:creationId xmlns:a16="http://schemas.microsoft.com/office/drawing/2014/main" id="{C95E18F2-71C1-1B20-EAE3-564844EBD5F0}"/>
                  </a:ext>
                </a:extLst>
              </p:cNvPr>
              <p:cNvSpPr/>
              <p:nvPr/>
            </p:nvSpPr>
            <p:spPr>
              <a:xfrm>
                <a:off x="771842" y="1655143"/>
                <a:ext cx="62026" cy="30814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007" extrusionOk="0">
                    <a:moveTo>
                      <a:pt x="1874" y="1"/>
                    </a:moveTo>
                    <a:lnTo>
                      <a:pt x="0" y="245"/>
                    </a:lnTo>
                    <a:lnTo>
                      <a:pt x="2027" y="1007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525;p50">
                <a:extLst>
                  <a:ext uri="{FF2B5EF4-FFF2-40B4-BE49-F238E27FC236}">
                    <a16:creationId xmlns:a16="http://schemas.microsoft.com/office/drawing/2014/main" id="{741693E9-60F6-DAB9-AD02-9C63FD302E34}"/>
                  </a:ext>
                </a:extLst>
              </p:cNvPr>
              <p:cNvSpPr/>
              <p:nvPr/>
            </p:nvSpPr>
            <p:spPr>
              <a:xfrm>
                <a:off x="633836" y="1426714"/>
                <a:ext cx="212150" cy="256459"/>
              </a:xfrm>
              <a:custGeom>
                <a:avLst/>
                <a:gdLst/>
                <a:ahLst/>
                <a:cxnLst/>
                <a:rect l="l" t="t" r="r" b="b"/>
                <a:pathLst>
                  <a:path w="6933" h="8381" extrusionOk="0">
                    <a:moveTo>
                      <a:pt x="2179" y="0"/>
                    </a:moveTo>
                    <a:cubicBezTo>
                      <a:pt x="2179" y="0"/>
                      <a:pt x="2057" y="46"/>
                      <a:pt x="1859" y="153"/>
                    </a:cubicBezTo>
                    <a:cubicBezTo>
                      <a:pt x="1417" y="351"/>
                      <a:pt x="686" y="762"/>
                      <a:pt x="397" y="1219"/>
                    </a:cubicBezTo>
                    <a:cubicBezTo>
                      <a:pt x="0" y="1874"/>
                      <a:pt x="716" y="8380"/>
                      <a:pt x="716" y="8380"/>
                    </a:cubicBezTo>
                    <a:lnTo>
                      <a:pt x="6933" y="8045"/>
                    </a:lnTo>
                    <a:cubicBezTo>
                      <a:pt x="6933" y="8045"/>
                      <a:pt x="5805" y="1554"/>
                      <a:pt x="4434" y="488"/>
                    </a:cubicBezTo>
                    <a:cubicBezTo>
                      <a:pt x="4358" y="427"/>
                      <a:pt x="4053" y="351"/>
                      <a:pt x="3687" y="275"/>
                    </a:cubicBezTo>
                    <a:cubicBezTo>
                      <a:pt x="3048" y="153"/>
                      <a:pt x="2179" y="0"/>
                      <a:pt x="2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526;p50">
                <a:extLst>
                  <a:ext uri="{FF2B5EF4-FFF2-40B4-BE49-F238E27FC236}">
                    <a16:creationId xmlns:a16="http://schemas.microsoft.com/office/drawing/2014/main" id="{F3BA9905-1E81-81EA-4C5B-B40321D09674}"/>
                  </a:ext>
                </a:extLst>
              </p:cNvPr>
              <p:cNvSpPr/>
              <p:nvPr/>
            </p:nvSpPr>
            <p:spPr>
              <a:xfrm>
                <a:off x="688365" y="1426714"/>
                <a:ext cx="59731" cy="46634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24" extrusionOk="0">
                    <a:moveTo>
                      <a:pt x="397" y="0"/>
                    </a:moveTo>
                    <a:cubicBezTo>
                      <a:pt x="397" y="0"/>
                      <a:pt x="275" y="46"/>
                      <a:pt x="77" y="153"/>
                    </a:cubicBezTo>
                    <a:cubicBezTo>
                      <a:pt x="31" y="275"/>
                      <a:pt x="1" y="397"/>
                      <a:pt x="1" y="549"/>
                    </a:cubicBezTo>
                    <a:cubicBezTo>
                      <a:pt x="1" y="1082"/>
                      <a:pt x="443" y="1524"/>
                      <a:pt x="976" y="1524"/>
                    </a:cubicBezTo>
                    <a:cubicBezTo>
                      <a:pt x="1509" y="1524"/>
                      <a:pt x="1951" y="1082"/>
                      <a:pt x="1951" y="549"/>
                    </a:cubicBezTo>
                    <a:cubicBezTo>
                      <a:pt x="1951" y="457"/>
                      <a:pt x="1936" y="381"/>
                      <a:pt x="1905" y="275"/>
                    </a:cubicBezTo>
                    <a:cubicBezTo>
                      <a:pt x="1266" y="153"/>
                      <a:pt x="397" y="0"/>
                      <a:pt x="397" y="0"/>
                    </a:cubicBezTo>
                    <a:close/>
                  </a:path>
                </a:pathLst>
              </a:custGeom>
              <a:solidFill>
                <a:srgbClr val="5E34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527;p50">
                <a:extLst>
                  <a:ext uri="{FF2B5EF4-FFF2-40B4-BE49-F238E27FC236}">
                    <a16:creationId xmlns:a16="http://schemas.microsoft.com/office/drawing/2014/main" id="{92F609BF-4504-CB81-716E-F7762E3C49A0}"/>
                  </a:ext>
                </a:extLst>
              </p:cNvPr>
              <p:cNvSpPr/>
              <p:nvPr/>
            </p:nvSpPr>
            <p:spPr>
              <a:xfrm>
                <a:off x="687447" y="1430447"/>
                <a:ext cx="62516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043" h="1433" extrusionOk="0">
                    <a:moveTo>
                      <a:pt x="92" y="0"/>
                    </a:moveTo>
                    <a:cubicBezTo>
                      <a:pt x="31" y="137"/>
                      <a:pt x="1" y="275"/>
                      <a:pt x="1" y="427"/>
                    </a:cubicBezTo>
                    <a:cubicBezTo>
                      <a:pt x="1" y="975"/>
                      <a:pt x="458" y="1432"/>
                      <a:pt x="1006" y="1432"/>
                    </a:cubicBezTo>
                    <a:cubicBezTo>
                      <a:pt x="1555" y="1432"/>
                      <a:pt x="2012" y="975"/>
                      <a:pt x="2042" y="427"/>
                    </a:cubicBezTo>
                    <a:cubicBezTo>
                      <a:pt x="2042" y="351"/>
                      <a:pt x="2012" y="244"/>
                      <a:pt x="1996" y="153"/>
                    </a:cubicBezTo>
                    <a:lnTo>
                      <a:pt x="1920" y="168"/>
                    </a:lnTo>
                    <a:cubicBezTo>
                      <a:pt x="1935" y="244"/>
                      <a:pt x="1966" y="351"/>
                      <a:pt x="1966" y="427"/>
                    </a:cubicBezTo>
                    <a:cubicBezTo>
                      <a:pt x="1966" y="930"/>
                      <a:pt x="1539" y="1356"/>
                      <a:pt x="1021" y="1356"/>
                    </a:cubicBezTo>
                    <a:cubicBezTo>
                      <a:pt x="519" y="1356"/>
                      <a:pt x="92" y="930"/>
                      <a:pt x="92" y="427"/>
                    </a:cubicBezTo>
                    <a:cubicBezTo>
                      <a:pt x="92" y="290"/>
                      <a:pt x="107" y="153"/>
                      <a:pt x="168" y="46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528;p50">
                <a:extLst>
                  <a:ext uri="{FF2B5EF4-FFF2-40B4-BE49-F238E27FC236}">
                    <a16:creationId xmlns:a16="http://schemas.microsoft.com/office/drawing/2014/main" id="{BA9EFF6A-59A0-1EE0-2392-1AC1960B4060}"/>
                  </a:ext>
                </a:extLst>
              </p:cNvPr>
              <p:cNvSpPr/>
              <p:nvPr/>
            </p:nvSpPr>
            <p:spPr>
              <a:xfrm>
                <a:off x="696780" y="1375429"/>
                <a:ext cx="44309" cy="94217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3079" extrusionOk="0">
                    <a:moveTo>
                      <a:pt x="716" y="0"/>
                    </a:moveTo>
                    <a:cubicBezTo>
                      <a:pt x="533" y="0"/>
                      <a:pt x="335" y="77"/>
                      <a:pt x="198" y="198"/>
                    </a:cubicBezTo>
                    <a:cubicBezTo>
                      <a:pt x="76" y="336"/>
                      <a:pt x="0" y="534"/>
                      <a:pt x="0" y="717"/>
                    </a:cubicBezTo>
                    <a:lnTo>
                      <a:pt x="0" y="2362"/>
                    </a:lnTo>
                    <a:cubicBezTo>
                      <a:pt x="0" y="2758"/>
                      <a:pt x="320" y="3078"/>
                      <a:pt x="716" y="3078"/>
                    </a:cubicBezTo>
                    <a:cubicBezTo>
                      <a:pt x="1112" y="3078"/>
                      <a:pt x="1448" y="2758"/>
                      <a:pt x="1448" y="2347"/>
                    </a:cubicBezTo>
                    <a:lnTo>
                      <a:pt x="1448" y="717"/>
                    </a:lnTo>
                    <a:cubicBezTo>
                      <a:pt x="1448" y="320"/>
                      <a:pt x="1112" y="0"/>
                      <a:pt x="716" y="0"/>
                    </a:cubicBezTo>
                    <a:close/>
                  </a:path>
                </a:pathLst>
              </a:custGeom>
              <a:solidFill>
                <a:srgbClr val="5E34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529;p50">
                <a:extLst>
                  <a:ext uri="{FF2B5EF4-FFF2-40B4-BE49-F238E27FC236}">
                    <a16:creationId xmlns:a16="http://schemas.microsoft.com/office/drawing/2014/main" id="{44C808CD-4E99-4B14-C570-384013EC47C4}"/>
                  </a:ext>
                </a:extLst>
              </p:cNvPr>
              <p:cNvSpPr/>
              <p:nvPr/>
            </p:nvSpPr>
            <p:spPr>
              <a:xfrm>
                <a:off x="698647" y="1345410"/>
                <a:ext cx="69952" cy="77143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521" extrusionOk="0">
                    <a:moveTo>
                      <a:pt x="953" y="0"/>
                    </a:moveTo>
                    <a:cubicBezTo>
                      <a:pt x="482" y="0"/>
                      <a:pt x="5" y="461"/>
                      <a:pt x="15" y="981"/>
                    </a:cubicBezTo>
                    <a:cubicBezTo>
                      <a:pt x="0" y="1606"/>
                      <a:pt x="351" y="2322"/>
                      <a:pt x="1006" y="2505"/>
                    </a:cubicBezTo>
                    <a:cubicBezTo>
                      <a:pt x="1049" y="2516"/>
                      <a:pt x="1102" y="2521"/>
                      <a:pt x="1161" y="2521"/>
                    </a:cubicBezTo>
                    <a:cubicBezTo>
                      <a:pt x="1520" y="2521"/>
                      <a:pt x="2111" y="2338"/>
                      <a:pt x="2164" y="2155"/>
                    </a:cubicBezTo>
                    <a:cubicBezTo>
                      <a:pt x="2286" y="1774"/>
                      <a:pt x="2027" y="1378"/>
                      <a:pt x="1874" y="1027"/>
                    </a:cubicBezTo>
                    <a:cubicBezTo>
                      <a:pt x="1768" y="783"/>
                      <a:pt x="1646" y="540"/>
                      <a:pt x="1524" y="296"/>
                    </a:cubicBezTo>
                    <a:cubicBezTo>
                      <a:pt x="1362" y="88"/>
                      <a:pt x="1158" y="0"/>
                      <a:pt x="953" y="0"/>
                    </a:cubicBezTo>
                    <a:close/>
                  </a:path>
                </a:pathLst>
              </a:custGeom>
              <a:solidFill>
                <a:srgbClr val="764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530;p50">
                <a:extLst>
                  <a:ext uri="{FF2B5EF4-FFF2-40B4-BE49-F238E27FC236}">
                    <a16:creationId xmlns:a16="http://schemas.microsoft.com/office/drawing/2014/main" id="{02F3C585-FDB5-2970-F794-E2537E9DF774}"/>
                  </a:ext>
                </a:extLst>
              </p:cNvPr>
              <p:cNvSpPr/>
              <p:nvPr/>
            </p:nvSpPr>
            <p:spPr>
              <a:xfrm>
                <a:off x="673463" y="1313892"/>
                <a:ext cx="96543" cy="88128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2880" extrusionOk="0">
                    <a:moveTo>
                      <a:pt x="2348" y="0"/>
                    </a:moveTo>
                    <a:cubicBezTo>
                      <a:pt x="2321" y="0"/>
                      <a:pt x="2296" y="5"/>
                      <a:pt x="2271" y="16"/>
                    </a:cubicBezTo>
                    <a:cubicBezTo>
                      <a:pt x="2194" y="61"/>
                      <a:pt x="2149" y="153"/>
                      <a:pt x="2088" y="198"/>
                    </a:cubicBezTo>
                    <a:cubicBezTo>
                      <a:pt x="2048" y="232"/>
                      <a:pt x="1998" y="245"/>
                      <a:pt x="1947" y="245"/>
                    </a:cubicBezTo>
                    <a:cubicBezTo>
                      <a:pt x="1882" y="245"/>
                      <a:pt x="1812" y="224"/>
                      <a:pt x="1753" y="198"/>
                    </a:cubicBezTo>
                    <a:cubicBezTo>
                      <a:pt x="1661" y="140"/>
                      <a:pt x="1561" y="87"/>
                      <a:pt x="1467" y="87"/>
                    </a:cubicBezTo>
                    <a:cubicBezTo>
                      <a:pt x="1388" y="87"/>
                      <a:pt x="1312" y="125"/>
                      <a:pt x="1250" y="229"/>
                    </a:cubicBezTo>
                    <a:cubicBezTo>
                      <a:pt x="1186" y="366"/>
                      <a:pt x="1160" y="445"/>
                      <a:pt x="1068" y="445"/>
                    </a:cubicBezTo>
                    <a:cubicBezTo>
                      <a:pt x="1028" y="445"/>
                      <a:pt x="974" y="429"/>
                      <a:pt x="899" y="396"/>
                    </a:cubicBezTo>
                    <a:cubicBezTo>
                      <a:pt x="844" y="377"/>
                      <a:pt x="796" y="368"/>
                      <a:pt x="754" y="368"/>
                    </a:cubicBezTo>
                    <a:cubicBezTo>
                      <a:pt x="599" y="368"/>
                      <a:pt x="530" y="491"/>
                      <a:pt x="518" y="671"/>
                    </a:cubicBezTo>
                    <a:cubicBezTo>
                      <a:pt x="488" y="762"/>
                      <a:pt x="518" y="777"/>
                      <a:pt x="442" y="808"/>
                    </a:cubicBezTo>
                    <a:cubicBezTo>
                      <a:pt x="435" y="810"/>
                      <a:pt x="429" y="810"/>
                      <a:pt x="422" y="810"/>
                    </a:cubicBezTo>
                    <a:cubicBezTo>
                      <a:pt x="374" y="810"/>
                      <a:pt x="327" y="775"/>
                      <a:pt x="280" y="775"/>
                    </a:cubicBezTo>
                    <a:cubicBezTo>
                      <a:pt x="273" y="775"/>
                      <a:pt x="266" y="776"/>
                      <a:pt x="259" y="777"/>
                    </a:cubicBezTo>
                    <a:cubicBezTo>
                      <a:pt x="183" y="777"/>
                      <a:pt x="153" y="823"/>
                      <a:pt x="107" y="884"/>
                    </a:cubicBezTo>
                    <a:cubicBezTo>
                      <a:pt x="0" y="1052"/>
                      <a:pt x="168" y="1234"/>
                      <a:pt x="183" y="1417"/>
                    </a:cubicBezTo>
                    <a:cubicBezTo>
                      <a:pt x="229" y="1585"/>
                      <a:pt x="92" y="1631"/>
                      <a:pt x="92" y="1752"/>
                    </a:cubicBezTo>
                    <a:cubicBezTo>
                      <a:pt x="92" y="2042"/>
                      <a:pt x="412" y="2438"/>
                      <a:pt x="564" y="2651"/>
                    </a:cubicBezTo>
                    <a:cubicBezTo>
                      <a:pt x="595" y="2682"/>
                      <a:pt x="701" y="2880"/>
                      <a:pt x="762" y="2880"/>
                    </a:cubicBezTo>
                    <a:cubicBezTo>
                      <a:pt x="823" y="2865"/>
                      <a:pt x="854" y="2606"/>
                      <a:pt x="854" y="2560"/>
                    </a:cubicBezTo>
                    <a:cubicBezTo>
                      <a:pt x="854" y="2453"/>
                      <a:pt x="838" y="2377"/>
                      <a:pt x="793" y="2286"/>
                    </a:cubicBezTo>
                    <a:cubicBezTo>
                      <a:pt x="747" y="2179"/>
                      <a:pt x="671" y="2042"/>
                      <a:pt x="823" y="1996"/>
                    </a:cubicBezTo>
                    <a:cubicBezTo>
                      <a:pt x="837" y="1992"/>
                      <a:pt x="853" y="1991"/>
                      <a:pt x="869" y="1991"/>
                    </a:cubicBezTo>
                    <a:cubicBezTo>
                      <a:pt x="945" y="1991"/>
                      <a:pt x="1044" y="2024"/>
                      <a:pt x="1124" y="2024"/>
                    </a:cubicBezTo>
                    <a:cubicBezTo>
                      <a:pt x="1161" y="2024"/>
                      <a:pt x="1194" y="2017"/>
                      <a:pt x="1219" y="1996"/>
                    </a:cubicBezTo>
                    <a:cubicBezTo>
                      <a:pt x="1326" y="1920"/>
                      <a:pt x="1174" y="1737"/>
                      <a:pt x="1235" y="1615"/>
                    </a:cubicBezTo>
                    <a:cubicBezTo>
                      <a:pt x="1295" y="1463"/>
                      <a:pt x="1478" y="1356"/>
                      <a:pt x="1615" y="1295"/>
                    </a:cubicBezTo>
                    <a:cubicBezTo>
                      <a:pt x="1748" y="1239"/>
                      <a:pt x="1886" y="1170"/>
                      <a:pt x="2016" y="1170"/>
                    </a:cubicBezTo>
                    <a:cubicBezTo>
                      <a:pt x="2095" y="1170"/>
                      <a:pt x="2171" y="1196"/>
                      <a:pt x="2240" y="1265"/>
                    </a:cubicBezTo>
                    <a:cubicBezTo>
                      <a:pt x="2311" y="1336"/>
                      <a:pt x="2476" y="1728"/>
                      <a:pt x="2684" y="1728"/>
                    </a:cubicBezTo>
                    <a:cubicBezTo>
                      <a:pt x="2699" y="1728"/>
                      <a:pt x="2713" y="1726"/>
                      <a:pt x="2728" y="1722"/>
                    </a:cubicBezTo>
                    <a:cubicBezTo>
                      <a:pt x="3154" y="1600"/>
                      <a:pt x="3032" y="732"/>
                      <a:pt x="2773" y="320"/>
                    </a:cubicBezTo>
                    <a:cubicBezTo>
                      <a:pt x="2694" y="189"/>
                      <a:pt x="2513" y="0"/>
                      <a:pt x="2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531;p50">
                <a:extLst>
                  <a:ext uri="{FF2B5EF4-FFF2-40B4-BE49-F238E27FC236}">
                    <a16:creationId xmlns:a16="http://schemas.microsoft.com/office/drawing/2014/main" id="{14478EC9-8E0D-826F-40E1-E44C0C10E446}"/>
                  </a:ext>
                </a:extLst>
              </p:cNvPr>
              <p:cNvSpPr/>
              <p:nvPr/>
            </p:nvSpPr>
            <p:spPr>
              <a:xfrm>
                <a:off x="745740" y="1368329"/>
                <a:ext cx="4223" cy="4559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49" extrusionOk="0">
                    <a:moveTo>
                      <a:pt x="69" y="0"/>
                    </a:moveTo>
                    <a:cubicBezTo>
                      <a:pt x="34" y="0"/>
                      <a:pt x="0" y="27"/>
                      <a:pt x="0" y="80"/>
                    </a:cubicBezTo>
                    <a:cubicBezTo>
                      <a:pt x="0" y="126"/>
                      <a:pt x="34" y="149"/>
                      <a:pt x="69" y="149"/>
                    </a:cubicBezTo>
                    <a:cubicBezTo>
                      <a:pt x="103" y="149"/>
                      <a:pt x="137" y="126"/>
                      <a:pt x="137" y="80"/>
                    </a:cubicBezTo>
                    <a:cubicBezTo>
                      <a:pt x="137" y="27"/>
                      <a:pt x="103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532;p50">
                <a:extLst>
                  <a:ext uri="{FF2B5EF4-FFF2-40B4-BE49-F238E27FC236}">
                    <a16:creationId xmlns:a16="http://schemas.microsoft.com/office/drawing/2014/main" id="{6D8BD876-BA7E-D4ED-F95C-429DA781E129}"/>
                  </a:ext>
                </a:extLst>
              </p:cNvPr>
              <p:cNvSpPr/>
              <p:nvPr/>
            </p:nvSpPr>
            <p:spPr>
              <a:xfrm>
                <a:off x="727533" y="1371940"/>
                <a:ext cx="4223" cy="422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69" y="0"/>
                    </a:moveTo>
                    <a:cubicBezTo>
                      <a:pt x="35" y="0"/>
                      <a:pt x="1" y="23"/>
                      <a:pt x="1" y="69"/>
                    </a:cubicBezTo>
                    <a:cubicBezTo>
                      <a:pt x="1" y="114"/>
                      <a:pt x="35" y="137"/>
                      <a:pt x="69" y="137"/>
                    </a:cubicBezTo>
                    <a:cubicBezTo>
                      <a:pt x="104" y="137"/>
                      <a:pt x="138" y="114"/>
                      <a:pt x="138" y="69"/>
                    </a:cubicBezTo>
                    <a:cubicBezTo>
                      <a:pt x="138" y="23"/>
                      <a:pt x="104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533;p50">
                <a:extLst>
                  <a:ext uri="{FF2B5EF4-FFF2-40B4-BE49-F238E27FC236}">
                    <a16:creationId xmlns:a16="http://schemas.microsoft.com/office/drawing/2014/main" id="{96699594-A199-4F71-C11F-B75804E2F5D0}"/>
                  </a:ext>
                </a:extLst>
              </p:cNvPr>
              <p:cNvSpPr/>
              <p:nvPr/>
            </p:nvSpPr>
            <p:spPr>
              <a:xfrm>
                <a:off x="729430" y="1392748"/>
                <a:ext cx="13066" cy="8293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71" extrusionOk="0">
                    <a:moveTo>
                      <a:pt x="116" y="1"/>
                    </a:moveTo>
                    <a:cubicBezTo>
                      <a:pt x="54" y="1"/>
                      <a:pt x="1" y="112"/>
                      <a:pt x="61" y="196"/>
                    </a:cubicBezTo>
                    <a:cubicBezTo>
                      <a:pt x="88" y="242"/>
                      <a:pt x="148" y="271"/>
                      <a:pt x="217" y="271"/>
                    </a:cubicBezTo>
                    <a:cubicBezTo>
                      <a:pt x="265" y="271"/>
                      <a:pt x="316" y="257"/>
                      <a:pt x="365" y="227"/>
                    </a:cubicBezTo>
                    <a:lnTo>
                      <a:pt x="411" y="166"/>
                    </a:lnTo>
                    <a:cubicBezTo>
                      <a:pt x="426" y="135"/>
                      <a:pt x="411" y="90"/>
                      <a:pt x="381" y="90"/>
                    </a:cubicBezTo>
                    <a:cubicBezTo>
                      <a:pt x="320" y="90"/>
                      <a:pt x="228" y="74"/>
                      <a:pt x="167" y="29"/>
                    </a:cubicBezTo>
                    <a:cubicBezTo>
                      <a:pt x="151" y="9"/>
                      <a:pt x="133" y="1"/>
                      <a:pt x="1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534;p50">
                <a:extLst>
                  <a:ext uri="{FF2B5EF4-FFF2-40B4-BE49-F238E27FC236}">
                    <a16:creationId xmlns:a16="http://schemas.microsoft.com/office/drawing/2014/main" id="{7545FE81-3291-F4F3-0AE6-C35A15B0710B}"/>
                  </a:ext>
                </a:extLst>
              </p:cNvPr>
              <p:cNvSpPr/>
              <p:nvPr/>
            </p:nvSpPr>
            <p:spPr>
              <a:xfrm>
                <a:off x="685213" y="1373072"/>
                <a:ext cx="24908" cy="1976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46" extrusionOk="0">
                    <a:moveTo>
                      <a:pt x="367" y="1"/>
                    </a:moveTo>
                    <a:cubicBezTo>
                      <a:pt x="169" y="1"/>
                      <a:pt x="0" y="216"/>
                      <a:pt x="165" y="474"/>
                    </a:cubicBezTo>
                    <a:cubicBezTo>
                      <a:pt x="243" y="595"/>
                      <a:pt x="346" y="645"/>
                      <a:pt x="441" y="645"/>
                    </a:cubicBezTo>
                    <a:cubicBezTo>
                      <a:pt x="644" y="645"/>
                      <a:pt x="814" y="418"/>
                      <a:pt x="637" y="169"/>
                    </a:cubicBezTo>
                    <a:cubicBezTo>
                      <a:pt x="563" y="50"/>
                      <a:pt x="462" y="1"/>
                      <a:pt x="367" y="1"/>
                    </a:cubicBezTo>
                    <a:close/>
                  </a:path>
                </a:pathLst>
              </a:custGeom>
              <a:solidFill>
                <a:srgbClr val="764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535;p50">
                <a:extLst>
                  <a:ext uri="{FF2B5EF4-FFF2-40B4-BE49-F238E27FC236}">
                    <a16:creationId xmlns:a16="http://schemas.microsoft.com/office/drawing/2014/main" id="{E9AAE8DB-2948-26F0-0D79-48FB46051E78}"/>
                  </a:ext>
                </a:extLst>
              </p:cNvPr>
              <p:cNvSpPr/>
              <p:nvPr/>
            </p:nvSpPr>
            <p:spPr>
              <a:xfrm>
                <a:off x="692098" y="1375796"/>
                <a:ext cx="7956" cy="11781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85" extrusionOk="0">
                    <a:moveTo>
                      <a:pt x="156" y="0"/>
                    </a:moveTo>
                    <a:cubicBezTo>
                      <a:pt x="126" y="0"/>
                      <a:pt x="55" y="38"/>
                      <a:pt x="16" y="141"/>
                    </a:cubicBezTo>
                    <a:cubicBezTo>
                      <a:pt x="1" y="171"/>
                      <a:pt x="16" y="232"/>
                      <a:pt x="31" y="247"/>
                    </a:cubicBezTo>
                    <a:cubicBezTo>
                      <a:pt x="62" y="293"/>
                      <a:pt x="108" y="308"/>
                      <a:pt x="153" y="324"/>
                    </a:cubicBezTo>
                    <a:cubicBezTo>
                      <a:pt x="184" y="324"/>
                      <a:pt x="229" y="339"/>
                      <a:pt x="260" y="385"/>
                    </a:cubicBezTo>
                    <a:cubicBezTo>
                      <a:pt x="245" y="324"/>
                      <a:pt x="214" y="293"/>
                      <a:pt x="153" y="293"/>
                    </a:cubicBezTo>
                    <a:cubicBezTo>
                      <a:pt x="108" y="293"/>
                      <a:pt x="77" y="263"/>
                      <a:pt x="62" y="232"/>
                    </a:cubicBezTo>
                    <a:cubicBezTo>
                      <a:pt x="31" y="186"/>
                      <a:pt x="31" y="171"/>
                      <a:pt x="31" y="141"/>
                    </a:cubicBezTo>
                    <a:cubicBezTo>
                      <a:pt x="77" y="34"/>
                      <a:pt x="168" y="4"/>
                      <a:pt x="168" y="4"/>
                    </a:cubicBezTo>
                    <a:cubicBezTo>
                      <a:pt x="166" y="1"/>
                      <a:pt x="162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536;p50">
                <a:extLst>
                  <a:ext uri="{FF2B5EF4-FFF2-40B4-BE49-F238E27FC236}">
                    <a16:creationId xmlns:a16="http://schemas.microsoft.com/office/drawing/2014/main" id="{454F2D61-1A8F-F4D3-FBC3-1135902F1F1C}"/>
                  </a:ext>
                </a:extLst>
              </p:cNvPr>
              <p:cNvSpPr/>
              <p:nvPr/>
            </p:nvSpPr>
            <p:spPr>
              <a:xfrm>
                <a:off x="741058" y="1370349"/>
                <a:ext cx="10190" cy="18176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94" extrusionOk="0">
                    <a:moveTo>
                      <a:pt x="20" y="1"/>
                    </a:moveTo>
                    <a:cubicBezTo>
                      <a:pt x="18" y="1"/>
                      <a:pt x="16" y="4"/>
                      <a:pt x="16" y="14"/>
                    </a:cubicBezTo>
                    <a:cubicBezTo>
                      <a:pt x="16" y="14"/>
                      <a:pt x="1" y="29"/>
                      <a:pt x="16" y="29"/>
                    </a:cubicBezTo>
                    <a:lnTo>
                      <a:pt x="153" y="319"/>
                    </a:lnTo>
                    <a:cubicBezTo>
                      <a:pt x="165" y="319"/>
                      <a:pt x="246" y="319"/>
                      <a:pt x="292" y="359"/>
                    </a:cubicBezTo>
                    <a:lnTo>
                      <a:pt x="292" y="359"/>
                    </a:lnTo>
                    <a:cubicBezTo>
                      <a:pt x="256" y="312"/>
                      <a:pt x="197" y="288"/>
                      <a:pt x="153" y="288"/>
                    </a:cubicBezTo>
                    <a:lnTo>
                      <a:pt x="31" y="14"/>
                    </a:lnTo>
                    <a:cubicBezTo>
                      <a:pt x="31" y="14"/>
                      <a:pt x="24" y="1"/>
                      <a:pt x="20" y="1"/>
                    </a:cubicBezTo>
                    <a:close/>
                    <a:moveTo>
                      <a:pt x="292" y="359"/>
                    </a:moveTo>
                    <a:cubicBezTo>
                      <a:pt x="306" y="377"/>
                      <a:pt x="316" y="400"/>
                      <a:pt x="321" y="425"/>
                    </a:cubicBezTo>
                    <a:cubicBezTo>
                      <a:pt x="321" y="427"/>
                      <a:pt x="321" y="428"/>
                      <a:pt x="321" y="429"/>
                    </a:cubicBezTo>
                    <a:lnTo>
                      <a:pt x="321" y="429"/>
                    </a:lnTo>
                    <a:cubicBezTo>
                      <a:pt x="322" y="423"/>
                      <a:pt x="322" y="417"/>
                      <a:pt x="321" y="410"/>
                    </a:cubicBezTo>
                    <a:cubicBezTo>
                      <a:pt x="317" y="388"/>
                      <a:pt x="306" y="371"/>
                      <a:pt x="292" y="359"/>
                    </a:cubicBezTo>
                    <a:close/>
                    <a:moveTo>
                      <a:pt x="321" y="429"/>
                    </a:moveTo>
                    <a:cubicBezTo>
                      <a:pt x="311" y="508"/>
                      <a:pt x="153" y="547"/>
                      <a:pt x="153" y="547"/>
                    </a:cubicBezTo>
                    <a:lnTo>
                      <a:pt x="138" y="563"/>
                    </a:lnTo>
                    <a:cubicBezTo>
                      <a:pt x="138" y="563"/>
                      <a:pt x="138" y="578"/>
                      <a:pt x="153" y="578"/>
                    </a:cubicBezTo>
                    <a:cubicBezTo>
                      <a:pt x="107" y="593"/>
                      <a:pt x="138" y="593"/>
                      <a:pt x="138" y="593"/>
                    </a:cubicBezTo>
                    <a:cubicBezTo>
                      <a:pt x="183" y="578"/>
                      <a:pt x="333" y="548"/>
                      <a:pt x="321" y="4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537;p50">
                <a:extLst>
                  <a:ext uri="{FF2B5EF4-FFF2-40B4-BE49-F238E27FC236}">
                    <a16:creationId xmlns:a16="http://schemas.microsoft.com/office/drawing/2014/main" id="{8D5C9A53-767F-348A-28C6-2955FC537BD9}"/>
                  </a:ext>
                </a:extLst>
              </p:cNvPr>
              <p:cNvSpPr/>
              <p:nvPr/>
            </p:nvSpPr>
            <p:spPr>
              <a:xfrm>
                <a:off x="875790" y="1413189"/>
                <a:ext cx="122645" cy="165087"/>
              </a:xfrm>
              <a:custGeom>
                <a:avLst/>
                <a:gdLst/>
                <a:ahLst/>
                <a:cxnLst/>
                <a:rect l="l" t="t" r="r" b="b"/>
                <a:pathLst>
                  <a:path w="4008" h="5395" extrusionOk="0">
                    <a:moveTo>
                      <a:pt x="1555" y="1"/>
                    </a:moveTo>
                    <a:lnTo>
                      <a:pt x="763" y="2926"/>
                    </a:lnTo>
                    <a:lnTo>
                      <a:pt x="1" y="3916"/>
                    </a:lnTo>
                    <a:lnTo>
                      <a:pt x="2393" y="5394"/>
                    </a:lnTo>
                    <a:lnTo>
                      <a:pt x="3307" y="4404"/>
                    </a:lnTo>
                    <a:lnTo>
                      <a:pt x="4008" y="1128"/>
                    </a:lnTo>
                    <a:lnTo>
                      <a:pt x="15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538;p50">
                <a:extLst>
                  <a:ext uri="{FF2B5EF4-FFF2-40B4-BE49-F238E27FC236}">
                    <a16:creationId xmlns:a16="http://schemas.microsoft.com/office/drawing/2014/main" id="{937D8F3E-5B8B-7761-C0AD-17B4286B0E0B}"/>
                  </a:ext>
                </a:extLst>
              </p:cNvPr>
              <p:cNvSpPr/>
              <p:nvPr/>
            </p:nvSpPr>
            <p:spPr>
              <a:xfrm>
                <a:off x="889774" y="1450505"/>
                <a:ext cx="29804" cy="2386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780" extrusionOk="0">
                    <a:moveTo>
                      <a:pt x="778" y="0"/>
                    </a:moveTo>
                    <a:cubicBezTo>
                      <a:pt x="673" y="0"/>
                      <a:pt x="519" y="66"/>
                      <a:pt x="351" y="246"/>
                    </a:cubicBezTo>
                    <a:cubicBezTo>
                      <a:pt x="184" y="429"/>
                      <a:pt x="77" y="627"/>
                      <a:pt x="1" y="779"/>
                    </a:cubicBezTo>
                    <a:lnTo>
                      <a:pt x="306" y="779"/>
                    </a:lnTo>
                    <a:cubicBezTo>
                      <a:pt x="397" y="779"/>
                      <a:pt x="473" y="734"/>
                      <a:pt x="534" y="688"/>
                    </a:cubicBezTo>
                    <a:lnTo>
                      <a:pt x="565" y="642"/>
                    </a:lnTo>
                    <a:cubicBezTo>
                      <a:pt x="549" y="581"/>
                      <a:pt x="565" y="475"/>
                      <a:pt x="793" y="277"/>
                    </a:cubicBezTo>
                    <a:cubicBezTo>
                      <a:pt x="974" y="141"/>
                      <a:pt x="930" y="0"/>
                      <a:pt x="778" y="0"/>
                    </a:cubicBezTo>
                    <a:close/>
                  </a:path>
                </a:pathLst>
              </a:custGeom>
              <a:solidFill>
                <a:srgbClr val="5E34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539;p50">
                <a:extLst>
                  <a:ext uri="{FF2B5EF4-FFF2-40B4-BE49-F238E27FC236}">
                    <a16:creationId xmlns:a16="http://schemas.microsoft.com/office/drawing/2014/main" id="{4246F5DD-D437-169A-76BF-8C94853494D5}"/>
                  </a:ext>
                </a:extLst>
              </p:cNvPr>
              <p:cNvSpPr/>
              <p:nvPr/>
            </p:nvSpPr>
            <p:spPr>
              <a:xfrm>
                <a:off x="829645" y="1466341"/>
                <a:ext cx="795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580" extrusionOk="0">
                    <a:moveTo>
                      <a:pt x="77" y="0"/>
                    </a:moveTo>
                    <a:cubicBezTo>
                      <a:pt x="77" y="16"/>
                      <a:pt x="0" y="427"/>
                      <a:pt x="0" y="457"/>
                    </a:cubicBezTo>
                    <a:cubicBezTo>
                      <a:pt x="0" y="473"/>
                      <a:pt x="77" y="579"/>
                      <a:pt x="77" y="579"/>
                    </a:cubicBezTo>
                    <a:lnTo>
                      <a:pt x="183" y="579"/>
                    </a:lnTo>
                    <a:lnTo>
                      <a:pt x="259" y="457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540;p50">
                <a:extLst>
                  <a:ext uri="{FF2B5EF4-FFF2-40B4-BE49-F238E27FC236}">
                    <a16:creationId xmlns:a16="http://schemas.microsoft.com/office/drawing/2014/main" id="{B219C971-84AF-A1D7-F462-B0362D133826}"/>
                  </a:ext>
                </a:extLst>
              </p:cNvPr>
              <p:cNvSpPr/>
              <p:nvPr/>
            </p:nvSpPr>
            <p:spPr>
              <a:xfrm>
                <a:off x="831053" y="1480325"/>
                <a:ext cx="5630" cy="7368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408" extrusionOk="0">
                    <a:moveTo>
                      <a:pt x="0" y="0"/>
                    </a:moveTo>
                    <a:lnTo>
                      <a:pt x="0" y="2408"/>
                    </a:lnTo>
                    <a:lnTo>
                      <a:pt x="183" y="2408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541;p50">
                <a:extLst>
                  <a:ext uri="{FF2B5EF4-FFF2-40B4-BE49-F238E27FC236}">
                    <a16:creationId xmlns:a16="http://schemas.microsoft.com/office/drawing/2014/main" id="{77A415BC-6CCC-666B-7D22-1155FFD774AD}"/>
                  </a:ext>
                </a:extLst>
              </p:cNvPr>
              <p:cNvSpPr/>
              <p:nvPr/>
            </p:nvSpPr>
            <p:spPr>
              <a:xfrm>
                <a:off x="823586" y="1537211"/>
                <a:ext cx="20074" cy="45716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494" extrusionOk="0">
                    <a:moveTo>
                      <a:pt x="183" y="0"/>
                    </a:moveTo>
                    <a:cubicBezTo>
                      <a:pt x="153" y="46"/>
                      <a:pt x="0" y="1128"/>
                      <a:pt x="0" y="1158"/>
                    </a:cubicBezTo>
                    <a:cubicBezTo>
                      <a:pt x="0" y="1189"/>
                      <a:pt x="183" y="1493"/>
                      <a:pt x="183" y="1493"/>
                    </a:cubicBezTo>
                    <a:lnTo>
                      <a:pt x="488" y="1493"/>
                    </a:lnTo>
                    <a:lnTo>
                      <a:pt x="656" y="1158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542;p50">
                <a:extLst>
                  <a:ext uri="{FF2B5EF4-FFF2-40B4-BE49-F238E27FC236}">
                    <a16:creationId xmlns:a16="http://schemas.microsoft.com/office/drawing/2014/main" id="{971B3520-12B4-E505-95D9-B8066EC1C82E}"/>
                  </a:ext>
                </a:extLst>
              </p:cNvPr>
              <p:cNvSpPr/>
              <p:nvPr/>
            </p:nvSpPr>
            <p:spPr>
              <a:xfrm>
                <a:off x="645953" y="1471513"/>
                <a:ext cx="213557" cy="168820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5517" extrusionOk="0">
                    <a:moveTo>
                      <a:pt x="773" y="1"/>
                    </a:moveTo>
                    <a:cubicBezTo>
                      <a:pt x="704" y="1"/>
                      <a:pt x="633" y="10"/>
                      <a:pt x="564" y="29"/>
                    </a:cubicBezTo>
                    <a:cubicBezTo>
                      <a:pt x="229" y="121"/>
                      <a:pt x="1" y="471"/>
                      <a:pt x="1" y="791"/>
                    </a:cubicBezTo>
                    <a:cubicBezTo>
                      <a:pt x="1" y="837"/>
                      <a:pt x="1" y="883"/>
                      <a:pt x="16" y="928"/>
                    </a:cubicBezTo>
                    <a:lnTo>
                      <a:pt x="762" y="4844"/>
                    </a:lnTo>
                    <a:cubicBezTo>
                      <a:pt x="842" y="5244"/>
                      <a:pt x="1179" y="5516"/>
                      <a:pt x="1548" y="5516"/>
                    </a:cubicBezTo>
                    <a:cubicBezTo>
                      <a:pt x="1601" y="5516"/>
                      <a:pt x="1654" y="5511"/>
                      <a:pt x="1707" y="5499"/>
                    </a:cubicBezTo>
                    <a:cubicBezTo>
                      <a:pt x="1737" y="5499"/>
                      <a:pt x="1768" y="5499"/>
                      <a:pt x="1783" y="5484"/>
                    </a:cubicBezTo>
                    <a:cubicBezTo>
                      <a:pt x="2956" y="5103"/>
                      <a:pt x="5638" y="4204"/>
                      <a:pt x="6186" y="4052"/>
                    </a:cubicBezTo>
                    <a:cubicBezTo>
                      <a:pt x="6796" y="3884"/>
                      <a:pt x="6704" y="3747"/>
                      <a:pt x="6704" y="3747"/>
                    </a:cubicBezTo>
                    <a:cubicBezTo>
                      <a:pt x="6933" y="3595"/>
                      <a:pt x="6704" y="3427"/>
                      <a:pt x="6704" y="3427"/>
                    </a:cubicBezTo>
                    <a:lnTo>
                      <a:pt x="6704" y="3427"/>
                    </a:lnTo>
                    <a:cubicBezTo>
                      <a:pt x="6704" y="3427"/>
                      <a:pt x="6713" y="3429"/>
                      <a:pt x="6727" y="3429"/>
                    </a:cubicBezTo>
                    <a:cubicBezTo>
                      <a:pt x="6777" y="3429"/>
                      <a:pt x="6887" y="3410"/>
                      <a:pt x="6887" y="3244"/>
                    </a:cubicBezTo>
                    <a:cubicBezTo>
                      <a:pt x="6887" y="3168"/>
                      <a:pt x="6841" y="3138"/>
                      <a:pt x="6796" y="3122"/>
                    </a:cubicBezTo>
                    <a:cubicBezTo>
                      <a:pt x="6750" y="3107"/>
                      <a:pt x="6750" y="3107"/>
                      <a:pt x="6781" y="3107"/>
                    </a:cubicBezTo>
                    <a:cubicBezTo>
                      <a:pt x="6979" y="3046"/>
                      <a:pt x="6933" y="2757"/>
                      <a:pt x="6720" y="2757"/>
                    </a:cubicBezTo>
                    <a:lnTo>
                      <a:pt x="5790" y="2757"/>
                    </a:lnTo>
                    <a:cubicBezTo>
                      <a:pt x="5775" y="2741"/>
                      <a:pt x="5775" y="2696"/>
                      <a:pt x="5790" y="2665"/>
                    </a:cubicBezTo>
                    <a:lnTo>
                      <a:pt x="5790" y="2223"/>
                    </a:lnTo>
                    <a:cubicBezTo>
                      <a:pt x="5760" y="2239"/>
                      <a:pt x="5699" y="2254"/>
                      <a:pt x="5653" y="2300"/>
                    </a:cubicBezTo>
                    <a:cubicBezTo>
                      <a:pt x="5181" y="2620"/>
                      <a:pt x="4967" y="3000"/>
                      <a:pt x="4952" y="3046"/>
                    </a:cubicBezTo>
                    <a:cubicBezTo>
                      <a:pt x="4952" y="3046"/>
                      <a:pt x="3048" y="3595"/>
                      <a:pt x="2149" y="3854"/>
                    </a:cubicBezTo>
                    <a:lnTo>
                      <a:pt x="1890" y="2620"/>
                    </a:lnTo>
                    <a:lnTo>
                      <a:pt x="1783" y="2178"/>
                    </a:lnTo>
                    <a:lnTo>
                      <a:pt x="1433" y="502"/>
                    </a:lnTo>
                    <a:cubicBezTo>
                      <a:pt x="1370" y="190"/>
                      <a:pt x="1084" y="1"/>
                      <a:pt x="773" y="1"/>
                    </a:cubicBezTo>
                    <a:close/>
                  </a:path>
                </a:pathLst>
              </a:custGeom>
              <a:solidFill>
                <a:srgbClr val="7644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543;p50">
                <a:extLst>
                  <a:ext uri="{FF2B5EF4-FFF2-40B4-BE49-F238E27FC236}">
                    <a16:creationId xmlns:a16="http://schemas.microsoft.com/office/drawing/2014/main" id="{C28DE786-8A02-9353-1E7E-9FA7367141CF}"/>
                  </a:ext>
                </a:extLst>
              </p:cNvPr>
              <p:cNvSpPr/>
              <p:nvPr/>
            </p:nvSpPr>
            <p:spPr>
              <a:xfrm>
                <a:off x="641761" y="1467473"/>
                <a:ext cx="65759" cy="84854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2773" extrusionOk="0">
                    <a:moveTo>
                      <a:pt x="933" y="1"/>
                    </a:moveTo>
                    <a:cubicBezTo>
                      <a:pt x="897" y="1"/>
                      <a:pt x="860" y="3"/>
                      <a:pt x="823" y="9"/>
                    </a:cubicBezTo>
                    <a:cubicBezTo>
                      <a:pt x="320" y="85"/>
                      <a:pt x="0" y="664"/>
                      <a:pt x="92" y="1289"/>
                    </a:cubicBezTo>
                    <a:lnTo>
                      <a:pt x="168" y="2721"/>
                    </a:lnTo>
                    <a:cubicBezTo>
                      <a:pt x="345" y="2755"/>
                      <a:pt x="522" y="2773"/>
                      <a:pt x="697" y="2773"/>
                    </a:cubicBezTo>
                    <a:cubicBezTo>
                      <a:pt x="988" y="2773"/>
                      <a:pt x="1273" y="2725"/>
                      <a:pt x="1539" y="2630"/>
                    </a:cubicBezTo>
                    <a:lnTo>
                      <a:pt x="2149" y="2416"/>
                    </a:lnTo>
                    <a:lnTo>
                      <a:pt x="1920" y="999"/>
                    </a:lnTo>
                    <a:cubicBezTo>
                      <a:pt x="1822" y="422"/>
                      <a:pt x="1384" y="1"/>
                      <a:pt x="9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544;p50">
                <a:extLst>
                  <a:ext uri="{FF2B5EF4-FFF2-40B4-BE49-F238E27FC236}">
                    <a16:creationId xmlns:a16="http://schemas.microsoft.com/office/drawing/2014/main" id="{63E025BC-2C83-9CC0-5E49-0BA2F8FD2DF4}"/>
                  </a:ext>
                </a:extLst>
              </p:cNvPr>
              <p:cNvSpPr/>
              <p:nvPr/>
            </p:nvSpPr>
            <p:spPr>
              <a:xfrm>
                <a:off x="644087" y="1507376"/>
                <a:ext cx="61567" cy="45716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494" extrusionOk="0">
                    <a:moveTo>
                      <a:pt x="1829" y="0"/>
                    </a:moveTo>
                    <a:lnTo>
                      <a:pt x="1814" y="31"/>
                    </a:lnTo>
                    <a:lnTo>
                      <a:pt x="1966" y="1112"/>
                    </a:lnTo>
                    <a:lnTo>
                      <a:pt x="1509" y="1280"/>
                    </a:lnTo>
                    <a:cubicBezTo>
                      <a:pt x="1217" y="1391"/>
                      <a:pt x="912" y="1448"/>
                      <a:pt x="607" y="1448"/>
                    </a:cubicBezTo>
                    <a:cubicBezTo>
                      <a:pt x="450" y="1448"/>
                      <a:pt x="293" y="1433"/>
                      <a:pt x="138" y="1402"/>
                    </a:cubicBezTo>
                    <a:lnTo>
                      <a:pt x="46" y="899"/>
                    </a:lnTo>
                    <a:lnTo>
                      <a:pt x="31" y="884"/>
                    </a:lnTo>
                    <a:lnTo>
                      <a:pt x="1" y="899"/>
                    </a:lnTo>
                    <a:lnTo>
                      <a:pt x="107" y="1402"/>
                    </a:lnTo>
                    <a:cubicBezTo>
                      <a:pt x="275" y="1478"/>
                      <a:pt x="427" y="1493"/>
                      <a:pt x="595" y="1493"/>
                    </a:cubicBezTo>
                    <a:cubicBezTo>
                      <a:pt x="900" y="1493"/>
                      <a:pt x="1219" y="1432"/>
                      <a:pt x="1509" y="1326"/>
                    </a:cubicBezTo>
                    <a:lnTo>
                      <a:pt x="1981" y="1143"/>
                    </a:lnTo>
                    <a:lnTo>
                      <a:pt x="2012" y="1128"/>
                    </a:lnTo>
                    <a:lnTo>
                      <a:pt x="1859" y="31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6" name="Google Shape;2545;p50">
                <a:extLst>
                  <a:ext uri="{FF2B5EF4-FFF2-40B4-BE49-F238E27FC236}">
                    <a16:creationId xmlns:a16="http://schemas.microsoft.com/office/drawing/2014/main" id="{411C5E0A-206E-AC72-0FC5-1F695E7A40E3}"/>
                  </a:ext>
                </a:extLst>
              </p:cNvPr>
              <p:cNvGrpSpPr/>
              <p:nvPr/>
            </p:nvGrpSpPr>
            <p:grpSpPr>
              <a:xfrm>
                <a:off x="894915" y="1432773"/>
                <a:ext cx="86751" cy="117994"/>
                <a:chOff x="894915" y="1432773"/>
                <a:chExt cx="86751" cy="117994"/>
              </a:xfrm>
            </p:grpSpPr>
            <p:sp>
              <p:nvSpPr>
                <p:cNvPr id="2457" name="Google Shape;2546;p50">
                  <a:extLst>
                    <a:ext uri="{FF2B5EF4-FFF2-40B4-BE49-F238E27FC236}">
                      <a16:creationId xmlns:a16="http://schemas.microsoft.com/office/drawing/2014/main" id="{7E9B871C-8C70-A4BD-2EAC-D3225CA2DF94}"/>
                    </a:ext>
                  </a:extLst>
                </p:cNvPr>
                <p:cNvSpPr/>
                <p:nvPr/>
              </p:nvSpPr>
              <p:spPr>
                <a:xfrm>
                  <a:off x="929401" y="1432773"/>
                  <a:ext cx="52265" cy="27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" h="885" extrusionOk="0">
                      <a:moveTo>
                        <a:pt x="47" y="0"/>
                      </a:moveTo>
                      <a:lnTo>
                        <a:pt x="1" y="77"/>
                      </a:lnTo>
                      <a:lnTo>
                        <a:pt x="1677" y="884"/>
                      </a:lnTo>
                      <a:lnTo>
                        <a:pt x="1707" y="793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547;p50">
                  <a:extLst>
                    <a:ext uri="{FF2B5EF4-FFF2-40B4-BE49-F238E27FC236}">
                      <a16:creationId xmlns:a16="http://schemas.microsoft.com/office/drawing/2014/main" id="{F7DAE440-3777-4629-0EA3-6E979533324D}"/>
                    </a:ext>
                  </a:extLst>
                </p:cNvPr>
                <p:cNvSpPr/>
                <p:nvPr/>
              </p:nvSpPr>
              <p:spPr>
                <a:xfrm>
                  <a:off x="923832" y="1449542"/>
                  <a:ext cx="56426" cy="28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" h="916" extrusionOk="0">
                      <a:moveTo>
                        <a:pt x="31" y="1"/>
                      </a:moveTo>
                      <a:lnTo>
                        <a:pt x="0" y="92"/>
                      </a:lnTo>
                      <a:lnTo>
                        <a:pt x="1798" y="915"/>
                      </a:lnTo>
                      <a:lnTo>
                        <a:pt x="1844" y="824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548;p50">
                  <a:extLst>
                    <a:ext uri="{FF2B5EF4-FFF2-40B4-BE49-F238E27FC236}">
                      <a16:creationId xmlns:a16="http://schemas.microsoft.com/office/drawing/2014/main" id="{9496E753-23F2-5679-682A-4B86C0B63F4B}"/>
                    </a:ext>
                  </a:extLst>
                </p:cNvPr>
                <p:cNvSpPr/>
                <p:nvPr/>
              </p:nvSpPr>
              <p:spPr>
                <a:xfrm>
                  <a:off x="919150" y="1467749"/>
                  <a:ext cx="56916" cy="29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960" extrusionOk="0">
                      <a:moveTo>
                        <a:pt x="46" y="0"/>
                      </a:moveTo>
                      <a:lnTo>
                        <a:pt x="1" y="76"/>
                      </a:lnTo>
                      <a:lnTo>
                        <a:pt x="1814" y="960"/>
                      </a:lnTo>
                      <a:lnTo>
                        <a:pt x="1860" y="869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549;p50">
                  <a:extLst>
                    <a:ext uri="{FF2B5EF4-FFF2-40B4-BE49-F238E27FC236}">
                      <a16:creationId xmlns:a16="http://schemas.microsoft.com/office/drawing/2014/main" id="{5EBE0CDF-439A-E337-7BD0-A09CBBB23DE7}"/>
                    </a:ext>
                  </a:extLst>
                </p:cNvPr>
                <p:cNvSpPr/>
                <p:nvPr/>
              </p:nvSpPr>
              <p:spPr>
                <a:xfrm>
                  <a:off x="915417" y="1486843"/>
                  <a:ext cx="55508" cy="30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007" extrusionOk="0">
                      <a:moveTo>
                        <a:pt x="31" y="1"/>
                      </a:moveTo>
                      <a:lnTo>
                        <a:pt x="1" y="92"/>
                      </a:lnTo>
                      <a:lnTo>
                        <a:pt x="1784" y="1006"/>
                      </a:lnTo>
                      <a:lnTo>
                        <a:pt x="1814" y="900"/>
                      </a:lnTo>
                      <a:lnTo>
                        <a:pt x="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550;p50">
                  <a:extLst>
                    <a:ext uri="{FF2B5EF4-FFF2-40B4-BE49-F238E27FC236}">
                      <a16:creationId xmlns:a16="http://schemas.microsoft.com/office/drawing/2014/main" id="{BE922613-7FF6-7AC3-2899-BB815724E92A}"/>
                    </a:ext>
                  </a:extLst>
                </p:cNvPr>
                <p:cNvSpPr/>
                <p:nvPr/>
              </p:nvSpPr>
              <p:spPr>
                <a:xfrm>
                  <a:off x="908899" y="1505968"/>
                  <a:ext cx="56457" cy="2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915" extrusionOk="0">
                      <a:moveTo>
                        <a:pt x="46" y="0"/>
                      </a:moveTo>
                      <a:lnTo>
                        <a:pt x="1" y="92"/>
                      </a:lnTo>
                      <a:lnTo>
                        <a:pt x="1798" y="915"/>
                      </a:lnTo>
                      <a:lnTo>
                        <a:pt x="1844" y="823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551;p50">
                  <a:extLst>
                    <a:ext uri="{FF2B5EF4-FFF2-40B4-BE49-F238E27FC236}">
                      <a16:creationId xmlns:a16="http://schemas.microsoft.com/office/drawing/2014/main" id="{58A62132-AF67-31B5-04F2-61B6EE28E70B}"/>
                    </a:ext>
                  </a:extLst>
                </p:cNvPr>
                <p:cNvSpPr/>
                <p:nvPr/>
              </p:nvSpPr>
              <p:spPr>
                <a:xfrm>
                  <a:off x="894915" y="1523227"/>
                  <a:ext cx="56457" cy="27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" h="900" extrusionOk="0">
                      <a:moveTo>
                        <a:pt x="46" y="0"/>
                      </a:moveTo>
                      <a:lnTo>
                        <a:pt x="1" y="76"/>
                      </a:lnTo>
                      <a:lnTo>
                        <a:pt x="1798" y="899"/>
                      </a:lnTo>
                      <a:lnTo>
                        <a:pt x="1844" y="808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2552;p50">
              <a:extLst>
                <a:ext uri="{FF2B5EF4-FFF2-40B4-BE49-F238E27FC236}">
                  <a16:creationId xmlns:a16="http://schemas.microsoft.com/office/drawing/2014/main" id="{836A49B4-7481-D369-2BC1-9D2E2A13F3FA}"/>
                </a:ext>
              </a:extLst>
            </p:cNvPr>
            <p:cNvGrpSpPr/>
            <p:nvPr/>
          </p:nvGrpSpPr>
          <p:grpSpPr>
            <a:xfrm>
              <a:off x="8359475" y="3708290"/>
              <a:ext cx="444974" cy="697808"/>
              <a:chOff x="442219" y="2897626"/>
              <a:chExt cx="208417" cy="326839"/>
            </a:xfrm>
          </p:grpSpPr>
          <p:sp>
            <p:nvSpPr>
              <p:cNvPr id="58" name="Google Shape;2553;p50">
                <a:extLst>
                  <a:ext uri="{FF2B5EF4-FFF2-40B4-BE49-F238E27FC236}">
                    <a16:creationId xmlns:a16="http://schemas.microsoft.com/office/drawing/2014/main" id="{BED3D639-9301-1E83-D808-C2392BCA7443}"/>
                  </a:ext>
                </a:extLst>
              </p:cNvPr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54;p50">
                <a:extLst>
                  <a:ext uri="{FF2B5EF4-FFF2-40B4-BE49-F238E27FC236}">
                    <a16:creationId xmlns:a16="http://schemas.microsoft.com/office/drawing/2014/main" id="{6FB0D513-AA3D-3358-6657-D14D3173959D}"/>
                  </a:ext>
                </a:extLst>
              </p:cNvPr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55;p50">
                <a:extLst>
                  <a:ext uri="{FF2B5EF4-FFF2-40B4-BE49-F238E27FC236}">
                    <a16:creationId xmlns:a16="http://schemas.microsoft.com/office/drawing/2014/main" id="{64BEC109-AA73-83AF-E5F0-575F696BDB2C}"/>
                  </a:ext>
                </a:extLst>
              </p:cNvPr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56;p50">
                <a:extLst>
                  <a:ext uri="{FF2B5EF4-FFF2-40B4-BE49-F238E27FC236}">
                    <a16:creationId xmlns:a16="http://schemas.microsoft.com/office/drawing/2014/main" id="{8A9C97CF-B685-2EA3-AEED-57515A840976}"/>
                  </a:ext>
                </a:extLst>
              </p:cNvPr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557;p50">
                <a:extLst>
                  <a:ext uri="{FF2B5EF4-FFF2-40B4-BE49-F238E27FC236}">
                    <a16:creationId xmlns:a16="http://schemas.microsoft.com/office/drawing/2014/main" id="{CBA71D4D-7AE6-BAF7-323F-151DC386D6B1}"/>
                  </a:ext>
                </a:extLst>
              </p:cNvPr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558;p50">
              <a:extLst>
                <a:ext uri="{FF2B5EF4-FFF2-40B4-BE49-F238E27FC236}">
                  <a16:creationId xmlns:a16="http://schemas.microsoft.com/office/drawing/2014/main" id="{D7C49721-4EEB-DD2B-59CF-25AD432D173C}"/>
                </a:ext>
              </a:extLst>
            </p:cNvPr>
            <p:cNvGrpSpPr/>
            <p:nvPr/>
          </p:nvGrpSpPr>
          <p:grpSpPr>
            <a:xfrm>
              <a:off x="5491723" y="2113905"/>
              <a:ext cx="680563" cy="619802"/>
              <a:chOff x="6120293" y="888797"/>
              <a:chExt cx="1031312" cy="939236"/>
            </a:xfrm>
          </p:grpSpPr>
          <p:sp>
            <p:nvSpPr>
              <p:cNvPr id="55" name="Google Shape;2559;p50">
                <a:extLst>
                  <a:ext uri="{FF2B5EF4-FFF2-40B4-BE49-F238E27FC236}">
                    <a16:creationId xmlns:a16="http://schemas.microsoft.com/office/drawing/2014/main" id="{22E7F9CA-FB4E-6F4E-6700-CC2D91B60D04}"/>
                  </a:ext>
                </a:extLst>
              </p:cNvPr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60;p50">
                <a:extLst>
                  <a:ext uri="{FF2B5EF4-FFF2-40B4-BE49-F238E27FC236}">
                    <a16:creationId xmlns:a16="http://schemas.microsoft.com/office/drawing/2014/main" id="{232DF005-F75C-8EC6-5659-269F6BD64D5C}"/>
                  </a:ext>
                </a:extLst>
              </p:cNvPr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61;p50">
                <a:extLst>
                  <a:ext uri="{FF2B5EF4-FFF2-40B4-BE49-F238E27FC236}">
                    <a16:creationId xmlns:a16="http://schemas.microsoft.com/office/drawing/2014/main" id="{03640C78-738C-61DC-9ABA-FE6888162C5E}"/>
                  </a:ext>
                </a:extLst>
              </p:cNvPr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562;p50">
              <a:extLst>
                <a:ext uri="{FF2B5EF4-FFF2-40B4-BE49-F238E27FC236}">
                  <a16:creationId xmlns:a16="http://schemas.microsoft.com/office/drawing/2014/main" id="{80FB74C3-6F49-1347-D2D5-6D5FF153BD46}"/>
                </a:ext>
              </a:extLst>
            </p:cNvPr>
            <p:cNvGrpSpPr/>
            <p:nvPr/>
          </p:nvGrpSpPr>
          <p:grpSpPr>
            <a:xfrm>
              <a:off x="4492060" y="4250694"/>
              <a:ext cx="1311587" cy="706607"/>
              <a:chOff x="4492060" y="4250694"/>
              <a:chExt cx="1311587" cy="706607"/>
            </a:xfrm>
          </p:grpSpPr>
          <p:grpSp>
            <p:nvGrpSpPr>
              <p:cNvPr id="13" name="Google Shape;2563;p50">
                <a:extLst>
                  <a:ext uri="{FF2B5EF4-FFF2-40B4-BE49-F238E27FC236}">
                    <a16:creationId xmlns:a16="http://schemas.microsoft.com/office/drawing/2014/main" id="{46432786-CC89-634D-42FD-D2965F51B1CD}"/>
                  </a:ext>
                </a:extLst>
              </p:cNvPr>
              <p:cNvGrpSpPr/>
              <p:nvPr/>
            </p:nvGrpSpPr>
            <p:grpSpPr>
              <a:xfrm>
                <a:off x="5241443" y="4250694"/>
                <a:ext cx="562204" cy="338074"/>
                <a:chOff x="-2127026" y="-1695712"/>
                <a:chExt cx="1180854" cy="710091"/>
              </a:xfrm>
            </p:grpSpPr>
            <p:grpSp>
              <p:nvGrpSpPr>
                <p:cNvPr id="35" name="Google Shape;2564;p50">
                  <a:extLst>
                    <a:ext uri="{FF2B5EF4-FFF2-40B4-BE49-F238E27FC236}">
                      <a16:creationId xmlns:a16="http://schemas.microsoft.com/office/drawing/2014/main" id="{25516525-8CEB-34B9-4011-4425C465F339}"/>
                    </a:ext>
                  </a:extLst>
                </p:cNvPr>
                <p:cNvGrpSpPr/>
                <p:nvPr/>
              </p:nvGrpSpPr>
              <p:grpSpPr>
                <a:xfrm>
                  <a:off x="-2127026" y="-1695712"/>
                  <a:ext cx="1180854" cy="710091"/>
                  <a:chOff x="6874099" y="3924038"/>
                  <a:chExt cx="1180854" cy="710091"/>
                </a:xfrm>
              </p:grpSpPr>
              <p:sp>
                <p:nvSpPr>
                  <p:cNvPr id="38" name="Google Shape;2565;p50">
                    <a:extLst>
                      <a:ext uri="{FF2B5EF4-FFF2-40B4-BE49-F238E27FC236}">
                        <a16:creationId xmlns:a16="http://schemas.microsoft.com/office/drawing/2014/main" id="{6CCB2AAA-407A-C1AD-6B9F-27D2D33FEAF6}"/>
                      </a:ext>
                    </a:extLst>
                  </p:cNvPr>
                  <p:cNvSpPr/>
                  <p:nvPr/>
                </p:nvSpPr>
                <p:spPr>
                  <a:xfrm>
                    <a:off x="7347915" y="4382301"/>
                    <a:ext cx="84923" cy="251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5" h="2713" extrusionOk="0">
                        <a:moveTo>
                          <a:pt x="0" y="0"/>
                        </a:moveTo>
                        <a:lnTo>
                          <a:pt x="0" y="2712"/>
                        </a:lnTo>
                        <a:lnTo>
                          <a:pt x="914" y="2712"/>
                        </a:lnTo>
                        <a:lnTo>
                          <a:pt x="91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2566;p50">
                    <a:extLst>
                      <a:ext uri="{FF2B5EF4-FFF2-40B4-BE49-F238E27FC236}">
                        <a16:creationId xmlns:a16="http://schemas.microsoft.com/office/drawing/2014/main" id="{83A1B719-5FC4-7991-1DEE-B031C298C8AF}"/>
                      </a:ext>
                    </a:extLst>
                  </p:cNvPr>
                  <p:cNvSpPr/>
                  <p:nvPr/>
                </p:nvSpPr>
                <p:spPr>
                  <a:xfrm>
                    <a:off x="7274313" y="4617048"/>
                    <a:ext cx="234816" cy="17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0" h="184" extrusionOk="0">
                        <a:moveTo>
                          <a:pt x="1" y="0"/>
                        </a:moveTo>
                        <a:lnTo>
                          <a:pt x="1" y="183"/>
                        </a:lnTo>
                        <a:lnTo>
                          <a:pt x="2530" y="183"/>
                        </a:lnTo>
                        <a:lnTo>
                          <a:pt x="253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2567;p50">
                    <a:extLst>
                      <a:ext uri="{FF2B5EF4-FFF2-40B4-BE49-F238E27FC236}">
                        <a16:creationId xmlns:a16="http://schemas.microsoft.com/office/drawing/2014/main" id="{1BB14C18-52AD-2560-83D7-83FAB3D04D64}"/>
                      </a:ext>
                    </a:extLst>
                  </p:cNvPr>
                  <p:cNvSpPr/>
                  <p:nvPr/>
                </p:nvSpPr>
                <p:spPr>
                  <a:xfrm>
                    <a:off x="7274313" y="4617048"/>
                    <a:ext cx="175416" cy="17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0" h="184" extrusionOk="0">
                        <a:moveTo>
                          <a:pt x="1" y="0"/>
                        </a:moveTo>
                        <a:lnTo>
                          <a:pt x="1" y="183"/>
                        </a:lnTo>
                        <a:lnTo>
                          <a:pt x="1890" y="183"/>
                        </a:lnTo>
                        <a:lnTo>
                          <a:pt x="1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2568;p50">
                    <a:extLst>
                      <a:ext uri="{FF2B5EF4-FFF2-40B4-BE49-F238E27FC236}">
                        <a16:creationId xmlns:a16="http://schemas.microsoft.com/office/drawing/2014/main" id="{60282BF9-8D02-2C15-A629-B940DAF30117}"/>
                      </a:ext>
                    </a:extLst>
                  </p:cNvPr>
                  <p:cNvSpPr/>
                  <p:nvPr/>
                </p:nvSpPr>
                <p:spPr>
                  <a:xfrm>
                    <a:off x="6895353" y="3924038"/>
                    <a:ext cx="1159599" cy="585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94" h="6309" extrusionOk="0">
                        <a:moveTo>
                          <a:pt x="1600" y="1"/>
                        </a:moveTo>
                        <a:lnTo>
                          <a:pt x="534" y="4191"/>
                        </a:lnTo>
                        <a:lnTo>
                          <a:pt x="61" y="6080"/>
                        </a:lnTo>
                        <a:lnTo>
                          <a:pt x="1" y="6308"/>
                        </a:lnTo>
                        <a:lnTo>
                          <a:pt x="10925" y="6308"/>
                        </a:lnTo>
                        <a:lnTo>
                          <a:pt x="11580" y="3673"/>
                        </a:lnTo>
                        <a:lnTo>
                          <a:pt x="1249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2569;p50">
                    <a:extLst>
                      <a:ext uri="{FF2B5EF4-FFF2-40B4-BE49-F238E27FC236}">
                        <a16:creationId xmlns:a16="http://schemas.microsoft.com/office/drawing/2014/main" id="{87C6BB7A-3537-A185-1C91-0C7353193308}"/>
                      </a:ext>
                    </a:extLst>
                  </p:cNvPr>
                  <p:cNvSpPr/>
                  <p:nvPr/>
                </p:nvSpPr>
                <p:spPr>
                  <a:xfrm>
                    <a:off x="6874099" y="3924038"/>
                    <a:ext cx="1159692" cy="585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95" h="6309" extrusionOk="0">
                        <a:moveTo>
                          <a:pt x="1601" y="1"/>
                        </a:moveTo>
                        <a:lnTo>
                          <a:pt x="1" y="6308"/>
                        </a:lnTo>
                        <a:lnTo>
                          <a:pt x="10895" y="6308"/>
                        </a:lnTo>
                        <a:lnTo>
                          <a:pt x="11611" y="3520"/>
                        </a:lnTo>
                        <a:lnTo>
                          <a:pt x="1249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3" name="Google Shape;2570;p50">
                    <a:extLst>
                      <a:ext uri="{FF2B5EF4-FFF2-40B4-BE49-F238E27FC236}">
                        <a16:creationId xmlns:a16="http://schemas.microsoft.com/office/drawing/2014/main" id="{240852ED-02A6-3EEC-AA0A-184410C4AA90}"/>
                      </a:ext>
                    </a:extLst>
                  </p:cNvPr>
                  <p:cNvGrpSpPr/>
                  <p:nvPr/>
                </p:nvGrpSpPr>
                <p:grpSpPr>
                  <a:xfrm>
                    <a:off x="6899622" y="3942416"/>
                    <a:ext cx="1111534" cy="545979"/>
                    <a:chOff x="1323022" y="424291"/>
                    <a:chExt cx="533212" cy="261898"/>
                  </a:xfrm>
                </p:grpSpPr>
                <p:sp>
                  <p:nvSpPr>
                    <p:cNvPr id="44" name="Google Shape;2571;p50">
                      <a:extLst>
                        <a:ext uri="{FF2B5EF4-FFF2-40B4-BE49-F238E27FC236}">
                          <a16:creationId xmlns:a16="http://schemas.microsoft.com/office/drawing/2014/main" id="{424A5044-60A3-96B5-49D1-615ED7E62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9816" y="424291"/>
                      <a:ext cx="133657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1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30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" name="Google Shape;2572;p50">
                      <a:extLst>
                        <a:ext uri="{FF2B5EF4-FFF2-40B4-BE49-F238E27FC236}">
                          <a16:creationId xmlns:a16="http://schemas.microsoft.com/office/drawing/2014/main" id="{55EA1E38-29B1-C13C-4153-5C139D4A0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7181" y="424291"/>
                      <a:ext cx="13436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891" extrusionOk="0">
                          <a:moveTo>
                            <a:pt x="50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6" name="Google Shape;2573;p50">
                      <a:extLst>
                        <a:ext uri="{FF2B5EF4-FFF2-40B4-BE49-F238E27FC236}">
                          <a16:creationId xmlns:a16="http://schemas.microsoft.com/office/drawing/2014/main" id="{81AA117A-85C5-8C1F-C7A4-E7FF06ACB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213" y="424291"/>
                      <a:ext cx="13436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" name="Google Shape;2574;p50">
                      <a:extLst>
                        <a:ext uri="{FF2B5EF4-FFF2-40B4-BE49-F238E27FC236}">
                          <a16:creationId xmlns:a16="http://schemas.microsoft.com/office/drawing/2014/main" id="{8C53B0DB-E310-E5B6-CAFB-EB2F3809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245" y="42429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" name="Google Shape;2575;p50">
                      <a:extLst>
                        <a:ext uri="{FF2B5EF4-FFF2-40B4-BE49-F238E27FC236}">
                          <a16:creationId xmlns:a16="http://schemas.microsoft.com/office/drawing/2014/main" id="{B4C14F0A-05AD-E483-400C-D8673880D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6753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" name="Google Shape;2576;p50">
                      <a:extLst>
                        <a:ext uri="{FF2B5EF4-FFF2-40B4-BE49-F238E27FC236}">
                          <a16:creationId xmlns:a16="http://schemas.microsoft.com/office/drawing/2014/main" id="{92644E84-2F52-479F-6B79-E13A823819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785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1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" name="Google Shape;2577;p50">
                      <a:extLst>
                        <a:ext uri="{FF2B5EF4-FFF2-40B4-BE49-F238E27FC236}">
                          <a16:creationId xmlns:a16="http://schemas.microsoft.com/office/drawing/2014/main" id="{8AECCEDD-BB3C-001E-B5E5-A034FFA31A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2150" y="513831"/>
                      <a:ext cx="133657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1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" name="Google Shape;2578;p50">
                      <a:extLst>
                        <a:ext uri="{FF2B5EF4-FFF2-40B4-BE49-F238E27FC236}">
                          <a16:creationId xmlns:a16="http://schemas.microsoft.com/office/drawing/2014/main" id="{FE6BFC62-FAA6-ED0B-9A80-667B21C9A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0182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" name="Google Shape;2579;p50">
                      <a:extLst>
                        <a:ext uri="{FF2B5EF4-FFF2-40B4-BE49-F238E27FC236}">
                          <a16:creationId xmlns:a16="http://schemas.microsoft.com/office/drawing/2014/main" id="{697CCFDA-7069-92E8-38E7-40C86C73A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3022" y="602036"/>
                      <a:ext cx="133657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29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3" name="Google Shape;2580;p50">
                      <a:extLst>
                        <a:ext uri="{FF2B5EF4-FFF2-40B4-BE49-F238E27FC236}">
                          <a16:creationId xmlns:a16="http://schemas.microsoft.com/office/drawing/2014/main" id="{56F19749-0E60-D30F-6C9E-BD378575B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1054" y="602036"/>
                      <a:ext cx="133657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29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4" name="Google Shape;2581;p50">
                      <a:extLst>
                        <a:ext uri="{FF2B5EF4-FFF2-40B4-BE49-F238E27FC236}">
                          <a16:creationId xmlns:a16="http://schemas.microsoft.com/office/drawing/2014/main" id="{CC8F41AF-72A8-27CA-8FB1-84E13C64D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8419" y="602036"/>
                      <a:ext cx="134324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7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36" name="Google Shape;2582;p50">
                  <a:extLst>
                    <a:ext uri="{FF2B5EF4-FFF2-40B4-BE49-F238E27FC236}">
                      <a16:creationId xmlns:a16="http://schemas.microsoft.com/office/drawing/2014/main" id="{05B8E26A-C65F-409A-E2AE-41167B9FB964}"/>
                    </a:ext>
                  </a:extLst>
                </p:cNvPr>
                <p:cNvSpPr/>
                <p:nvPr/>
              </p:nvSpPr>
              <p:spPr>
                <a:xfrm>
                  <a:off x="-1364744" y="-1306787"/>
                  <a:ext cx="277231" cy="17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0" extrusionOk="0">
                      <a:moveTo>
                        <a:pt x="472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583;p50">
                  <a:extLst>
                    <a:ext uri="{FF2B5EF4-FFF2-40B4-BE49-F238E27FC236}">
                      <a16:creationId xmlns:a16="http://schemas.microsoft.com/office/drawing/2014/main" id="{77479382-814E-3F6A-AD15-07B5EB60A647}"/>
                    </a:ext>
                  </a:extLst>
                </p:cNvPr>
                <p:cNvSpPr/>
                <p:nvPr/>
              </p:nvSpPr>
              <p:spPr>
                <a:xfrm>
                  <a:off x="-1404470" y="-1395897"/>
                  <a:ext cx="328092" cy="2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5" h="3079" extrusionOk="0">
                      <a:moveTo>
                        <a:pt x="2209" y="1"/>
                      </a:moveTo>
                      <a:cubicBezTo>
                        <a:pt x="1508" y="1"/>
                        <a:pt x="869" y="336"/>
                        <a:pt x="472" y="839"/>
                      </a:cubicBezTo>
                      <a:cubicBezTo>
                        <a:pt x="381" y="945"/>
                        <a:pt x="305" y="1052"/>
                        <a:pt x="244" y="1189"/>
                      </a:cubicBezTo>
                      <a:cubicBezTo>
                        <a:pt x="92" y="1494"/>
                        <a:pt x="0" y="1814"/>
                        <a:pt x="0" y="2179"/>
                      </a:cubicBezTo>
                      <a:lnTo>
                        <a:pt x="0" y="2210"/>
                      </a:lnTo>
                      <a:cubicBezTo>
                        <a:pt x="0" y="2332"/>
                        <a:pt x="0" y="2438"/>
                        <a:pt x="15" y="2560"/>
                      </a:cubicBezTo>
                      <a:cubicBezTo>
                        <a:pt x="31" y="2652"/>
                        <a:pt x="61" y="2774"/>
                        <a:pt x="92" y="2865"/>
                      </a:cubicBezTo>
                      <a:cubicBezTo>
                        <a:pt x="107" y="2941"/>
                        <a:pt x="137" y="2987"/>
                        <a:pt x="168" y="3078"/>
                      </a:cubicBezTo>
                      <a:lnTo>
                        <a:pt x="2880" y="3078"/>
                      </a:lnTo>
                      <a:lnTo>
                        <a:pt x="3535" y="443"/>
                      </a:lnTo>
                      <a:cubicBezTo>
                        <a:pt x="3459" y="382"/>
                        <a:pt x="3413" y="336"/>
                        <a:pt x="3352" y="305"/>
                      </a:cubicBezTo>
                      <a:cubicBezTo>
                        <a:pt x="3291" y="275"/>
                        <a:pt x="3215" y="260"/>
                        <a:pt x="3154" y="214"/>
                      </a:cubicBezTo>
                      <a:cubicBezTo>
                        <a:pt x="2880" y="77"/>
                        <a:pt x="2544" y="1"/>
                        <a:pt x="2209" y="1"/>
                      </a:cubicBezTo>
                      <a:close/>
                    </a:path>
                  </a:pathLst>
                </a:custGeom>
                <a:solidFill>
                  <a:srgbClr val="FFF140">
                    <a:alpha val="54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2584;p50">
                <a:extLst>
                  <a:ext uri="{FF2B5EF4-FFF2-40B4-BE49-F238E27FC236}">
                    <a16:creationId xmlns:a16="http://schemas.microsoft.com/office/drawing/2014/main" id="{02467A40-EFAA-7825-DA9C-1DBFBC3FAFC5}"/>
                  </a:ext>
                </a:extLst>
              </p:cNvPr>
              <p:cNvGrpSpPr/>
              <p:nvPr/>
            </p:nvGrpSpPr>
            <p:grpSpPr>
              <a:xfrm>
                <a:off x="4492060" y="4421254"/>
                <a:ext cx="891427" cy="536048"/>
                <a:chOff x="-2127026" y="-1695712"/>
                <a:chExt cx="1180854" cy="710091"/>
              </a:xfrm>
            </p:grpSpPr>
            <p:grpSp>
              <p:nvGrpSpPr>
                <p:cNvPr id="15" name="Google Shape;2585;p50">
                  <a:extLst>
                    <a:ext uri="{FF2B5EF4-FFF2-40B4-BE49-F238E27FC236}">
                      <a16:creationId xmlns:a16="http://schemas.microsoft.com/office/drawing/2014/main" id="{4E7FC90A-BE94-DE03-0298-AA8561268CAE}"/>
                    </a:ext>
                  </a:extLst>
                </p:cNvPr>
                <p:cNvGrpSpPr/>
                <p:nvPr/>
              </p:nvGrpSpPr>
              <p:grpSpPr>
                <a:xfrm>
                  <a:off x="-2127026" y="-1695712"/>
                  <a:ext cx="1180854" cy="710091"/>
                  <a:chOff x="6874099" y="3924038"/>
                  <a:chExt cx="1180854" cy="710091"/>
                </a:xfrm>
              </p:grpSpPr>
              <p:sp>
                <p:nvSpPr>
                  <p:cNvPr id="18" name="Google Shape;2586;p50">
                    <a:extLst>
                      <a:ext uri="{FF2B5EF4-FFF2-40B4-BE49-F238E27FC236}">
                        <a16:creationId xmlns:a16="http://schemas.microsoft.com/office/drawing/2014/main" id="{8673CC03-C84A-A452-005C-CBA5830DE112}"/>
                      </a:ext>
                    </a:extLst>
                  </p:cNvPr>
                  <p:cNvSpPr/>
                  <p:nvPr/>
                </p:nvSpPr>
                <p:spPr>
                  <a:xfrm>
                    <a:off x="7347915" y="4382301"/>
                    <a:ext cx="84923" cy="251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5" h="2713" extrusionOk="0">
                        <a:moveTo>
                          <a:pt x="0" y="0"/>
                        </a:moveTo>
                        <a:lnTo>
                          <a:pt x="0" y="2712"/>
                        </a:lnTo>
                        <a:lnTo>
                          <a:pt x="914" y="2712"/>
                        </a:lnTo>
                        <a:lnTo>
                          <a:pt x="91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2587;p50">
                    <a:extLst>
                      <a:ext uri="{FF2B5EF4-FFF2-40B4-BE49-F238E27FC236}">
                        <a16:creationId xmlns:a16="http://schemas.microsoft.com/office/drawing/2014/main" id="{101E1512-9C49-876E-A008-B879F68D1DC6}"/>
                      </a:ext>
                    </a:extLst>
                  </p:cNvPr>
                  <p:cNvSpPr/>
                  <p:nvPr/>
                </p:nvSpPr>
                <p:spPr>
                  <a:xfrm>
                    <a:off x="7274313" y="4617048"/>
                    <a:ext cx="234816" cy="17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0" h="184" extrusionOk="0">
                        <a:moveTo>
                          <a:pt x="1" y="0"/>
                        </a:moveTo>
                        <a:lnTo>
                          <a:pt x="1" y="183"/>
                        </a:lnTo>
                        <a:lnTo>
                          <a:pt x="2530" y="183"/>
                        </a:lnTo>
                        <a:lnTo>
                          <a:pt x="253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588;p50">
                    <a:extLst>
                      <a:ext uri="{FF2B5EF4-FFF2-40B4-BE49-F238E27FC236}">
                        <a16:creationId xmlns:a16="http://schemas.microsoft.com/office/drawing/2014/main" id="{5AEFF84F-6F4B-DF23-F35F-0258F93B475A}"/>
                      </a:ext>
                    </a:extLst>
                  </p:cNvPr>
                  <p:cNvSpPr/>
                  <p:nvPr/>
                </p:nvSpPr>
                <p:spPr>
                  <a:xfrm>
                    <a:off x="7274313" y="4617048"/>
                    <a:ext cx="175416" cy="17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0" h="184" extrusionOk="0">
                        <a:moveTo>
                          <a:pt x="1" y="0"/>
                        </a:moveTo>
                        <a:lnTo>
                          <a:pt x="1" y="183"/>
                        </a:lnTo>
                        <a:lnTo>
                          <a:pt x="1890" y="183"/>
                        </a:lnTo>
                        <a:lnTo>
                          <a:pt x="189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589;p50">
                    <a:extLst>
                      <a:ext uri="{FF2B5EF4-FFF2-40B4-BE49-F238E27FC236}">
                        <a16:creationId xmlns:a16="http://schemas.microsoft.com/office/drawing/2014/main" id="{6FF37742-C054-0723-0E6C-D40D5E62B3F3}"/>
                      </a:ext>
                    </a:extLst>
                  </p:cNvPr>
                  <p:cNvSpPr/>
                  <p:nvPr/>
                </p:nvSpPr>
                <p:spPr>
                  <a:xfrm>
                    <a:off x="6895353" y="3924038"/>
                    <a:ext cx="1159599" cy="585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94" h="6309" extrusionOk="0">
                        <a:moveTo>
                          <a:pt x="1600" y="1"/>
                        </a:moveTo>
                        <a:lnTo>
                          <a:pt x="534" y="4191"/>
                        </a:lnTo>
                        <a:lnTo>
                          <a:pt x="61" y="6080"/>
                        </a:lnTo>
                        <a:lnTo>
                          <a:pt x="1" y="6308"/>
                        </a:lnTo>
                        <a:lnTo>
                          <a:pt x="10925" y="6308"/>
                        </a:lnTo>
                        <a:lnTo>
                          <a:pt x="11580" y="3673"/>
                        </a:lnTo>
                        <a:lnTo>
                          <a:pt x="1249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590;p50">
                    <a:extLst>
                      <a:ext uri="{FF2B5EF4-FFF2-40B4-BE49-F238E27FC236}">
                        <a16:creationId xmlns:a16="http://schemas.microsoft.com/office/drawing/2014/main" id="{CCA4B0D8-27A0-71CE-9940-BAD8D8117895}"/>
                      </a:ext>
                    </a:extLst>
                  </p:cNvPr>
                  <p:cNvSpPr/>
                  <p:nvPr/>
                </p:nvSpPr>
                <p:spPr>
                  <a:xfrm>
                    <a:off x="6874099" y="3924038"/>
                    <a:ext cx="1159692" cy="585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95" h="6309" extrusionOk="0">
                        <a:moveTo>
                          <a:pt x="1601" y="1"/>
                        </a:moveTo>
                        <a:lnTo>
                          <a:pt x="1" y="6308"/>
                        </a:lnTo>
                        <a:lnTo>
                          <a:pt x="10895" y="6308"/>
                        </a:lnTo>
                        <a:lnTo>
                          <a:pt x="11611" y="3520"/>
                        </a:lnTo>
                        <a:lnTo>
                          <a:pt x="1249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" name="Google Shape;2591;p50">
                    <a:extLst>
                      <a:ext uri="{FF2B5EF4-FFF2-40B4-BE49-F238E27FC236}">
                        <a16:creationId xmlns:a16="http://schemas.microsoft.com/office/drawing/2014/main" id="{6EFA1803-F65E-C29B-A0E9-EE16035C82F9}"/>
                      </a:ext>
                    </a:extLst>
                  </p:cNvPr>
                  <p:cNvGrpSpPr/>
                  <p:nvPr/>
                </p:nvGrpSpPr>
                <p:grpSpPr>
                  <a:xfrm>
                    <a:off x="6899622" y="3942416"/>
                    <a:ext cx="1111534" cy="545979"/>
                    <a:chOff x="1323022" y="424291"/>
                    <a:chExt cx="533212" cy="261898"/>
                  </a:xfrm>
                </p:grpSpPr>
                <p:sp>
                  <p:nvSpPr>
                    <p:cNvPr id="24" name="Google Shape;2592;p50">
                      <a:extLst>
                        <a:ext uri="{FF2B5EF4-FFF2-40B4-BE49-F238E27FC236}">
                          <a16:creationId xmlns:a16="http://schemas.microsoft.com/office/drawing/2014/main" id="{CE5E6A8F-4307-22CC-0B46-D7C0E4166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9816" y="424291"/>
                      <a:ext cx="133657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1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30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" name="Google Shape;2593;p50">
                      <a:extLst>
                        <a:ext uri="{FF2B5EF4-FFF2-40B4-BE49-F238E27FC236}">
                          <a16:creationId xmlns:a16="http://schemas.microsoft.com/office/drawing/2014/main" id="{E10367B3-C1A8-35FE-225F-F2077F7F8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7181" y="424291"/>
                      <a:ext cx="13436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891" extrusionOk="0">
                          <a:moveTo>
                            <a:pt x="50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6" name="Google Shape;2594;p50">
                      <a:extLst>
                        <a:ext uri="{FF2B5EF4-FFF2-40B4-BE49-F238E27FC236}">
                          <a16:creationId xmlns:a16="http://schemas.microsoft.com/office/drawing/2014/main" id="{556E971F-BDB9-E0F0-949C-819B118F1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213" y="424291"/>
                      <a:ext cx="13436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" name="Google Shape;2595;p50">
                      <a:extLst>
                        <a:ext uri="{FF2B5EF4-FFF2-40B4-BE49-F238E27FC236}">
                          <a16:creationId xmlns:a16="http://schemas.microsoft.com/office/drawing/2014/main" id="{33D70D15-D4BC-F54A-FFA8-666C2D886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3245" y="42429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" name="Google Shape;2596;p50">
                      <a:extLst>
                        <a:ext uri="{FF2B5EF4-FFF2-40B4-BE49-F238E27FC236}">
                          <a16:creationId xmlns:a16="http://schemas.microsoft.com/office/drawing/2014/main" id="{904FA39E-5B0E-3F63-4362-9B2FD55E5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6753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" name="Google Shape;2597;p50">
                      <a:extLst>
                        <a:ext uri="{FF2B5EF4-FFF2-40B4-BE49-F238E27FC236}">
                          <a16:creationId xmlns:a16="http://schemas.microsoft.com/office/drawing/2014/main" id="{C2C83529-2396-84AD-74D1-500192D050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785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1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" name="Google Shape;2598;p50">
                      <a:extLst>
                        <a:ext uri="{FF2B5EF4-FFF2-40B4-BE49-F238E27FC236}">
                          <a16:creationId xmlns:a16="http://schemas.microsoft.com/office/drawing/2014/main" id="{CFC9A53C-828E-478C-C506-CF99F9B8D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2150" y="513831"/>
                      <a:ext cx="133657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1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" name="Google Shape;2599;p50">
                      <a:extLst>
                        <a:ext uri="{FF2B5EF4-FFF2-40B4-BE49-F238E27FC236}">
                          <a16:creationId xmlns:a16="http://schemas.microsoft.com/office/drawing/2014/main" id="{1E11584E-010B-0948-E540-BFC97B645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0182" y="513831"/>
                      <a:ext cx="132989" cy="841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7" h="1891" extrusionOk="0">
                          <a:moveTo>
                            <a:pt x="473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298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2600;p50">
                      <a:extLst>
                        <a:ext uri="{FF2B5EF4-FFF2-40B4-BE49-F238E27FC236}">
                          <a16:creationId xmlns:a16="http://schemas.microsoft.com/office/drawing/2014/main" id="{3CCADE24-1B3E-9B31-2CF2-972CACFFF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3022" y="602036"/>
                      <a:ext cx="133657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29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" name="Google Shape;2601;p50">
                      <a:extLst>
                        <a:ext uri="{FF2B5EF4-FFF2-40B4-BE49-F238E27FC236}">
                          <a16:creationId xmlns:a16="http://schemas.microsoft.com/office/drawing/2014/main" id="{F04AB239-65FB-927B-3062-939D97D3BC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1054" y="602036"/>
                      <a:ext cx="133657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02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29" y="1890"/>
                          </a:lnTo>
                          <a:lnTo>
                            <a:pt x="3002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" name="Google Shape;2602;p50">
                      <a:extLst>
                        <a:ext uri="{FF2B5EF4-FFF2-40B4-BE49-F238E27FC236}">
                          <a16:creationId xmlns:a16="http://schemas.microsoft.com/office/drawing/2014/main" id="{E6A08403-12E0-2E6C-6A78-B6BCD25DA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8419" y="602036"/>
                      <a:ext cx="134324" cy="841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7" h="1890" extrusionOk="0">
                          <a:moveTo>
                            <a:pt x="488" y="1"/>
                          </a:moveTo>
                          <a:lnTo>
                            <a:pt x="0" y="1890"/>
                          </a:lnTo>
                          <a:lnTo>
                            <a:pt x="2514" y="1890"/>
                          </a:lnTo>
                          <a:lnTo>
                            <a:pt x="301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6" name="Google Shape;2603;p50">
                  <a:extLst>
                    <a:ext uri="{FF2B5EF4-FFF2-40B4-BE49-F238E27FC236}">
                      <a16:creationId xmlns:a16="http://schemas.microsoft.com/office/drawing/2014/main" id="{D348959B-EC0F-EDEC-370D-D124843AD998}"/>
                    </a:ext>
                  </a:extLst>
                </p:cNvPr>
                <p:cNvSpPr/>
                <p:nvPr/>
              </p:nvSpPr>
              <p:spPr>
                <a:xfrm>
                  <a:off x="-1364744" y="-1306787"/>
                  <a:ext cx="277231" cy="17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7" h="1890" extrusionOk="0">
                      <a:moveTo>
                        <a:pt x="472" y="1"/>
                      </a:moveTo>
                      <a:lnTo>
                        <a:pt x="0" y="1890"/>
                      </a:lnTo>
                      <a:lnTo>
                        <a:pt x="2514" y="1890"/>
                      </a:lnTo>
                      <a:lnTo>
                        <a:pt x="298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604;p50">
                  <a:extLst>
                    <a:ext uri="{FF2B5EF4-FFF2-40B4-BE49-F238E27FC236}">
                      <a16:creationId xmlns:a16="http://schemas.microsoft.com/office/drawing/2014/main" id="{54187FFC-343B-5EAF-D68C-463E7BC634B3}"/>
                    </a:ext>
                  </a:extLst>
                </p:cNvPr>
                <p:cNvSpPr/>
                <p:nvPr/>
              </p:nvSpPr>
              <p:spPr>
                <a:xfrm>
                  <a:off x="-1404470" y="-1395897"/>
                  <a:ext cx="328092" cy="2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5" h="3079" extrusionOk="0">
                      <a:moveTo>
                        <a:pt x="2209" y="1"/>
                      </a:moveTo>
                      <a:cubicBezTo>
                        <a:pt x="1508" y="1"/>
                        <a:pt x="869" y="336"/>
                        <a:pt x="472" y="839"/>
                      </a:cubicBezTo>
                      <a:cubicBezTo>
                        <a:pt x="381" y="945"/>
                        <a:pt x="305" y="1052"/>
                        <a:pt x="244" y="1189"/>
                      </a:cubicBezTo>
                      <a:cubicBezTo>
                        <a:pt x="92" y="1494"/>
                        <a:pt x="0" y="1814"/>
                        <a:pt x="0" y="2179"/>
                      </a:cubicBezTo>
                      <a:lnTo>
                        <a:pt x="0" y="2210"/>
                      </a:lnTo>
                      <a:cubicBezTo>
                        <a:pt x="0" y="2332"/>
                        <a:pt x="0" y="2438"/>
                        <a:pt x="15" y="2560"/>
                      </a:cubicBezTo>
                      <a:cubicBezTo>
                        <a:pt x="31" y="2652"/>
                        <a:pt x="61" y="2774"/>
                        <a:pt x="92" y="2865"/>
                      </a:cubicBezTo>
                      <a:cubicBezTo>
                        <a:pt x="107" y="2941"/>
                        <a:pt x="137" y="2987"/>
                        <a:pt x="168" y="3078"/>
                      </a:cubicBezTo>
                      <a:lnTo>
                        <a:pt x="2880" y="3078"/>
                      </a:lnTo>
                      <a:lnTo>
                        <a:pt x="3535" y="443"/>
                      </a:lnTo>
                      <a:cubicBezTo>
                        <a:pt x="3459" y="382"/>
                        <a:pt x="3413" y="336"/>
                        <a:pt x="3352" y="305"/>
                      </a:cubicBezTo>
                      <a:cubicBezTo>
                        <a:pt x="3291" y="275"/>
                        <a:pt x="3215" y="260"/>
                        <a:pt x="3154" y="214"/>
                      </a:cubicBezTo>
                      <a:cubicBezTo>
                        <a:pt x="2880" y="77"/>
                        <a:pt x="2544" y="1"/>
                        <a:pt x="2209" y="1"/>
                      </a:cubicBezTo>
                      <a:close/>
                    </a:path>
                  </a:pathLst>
                </a:custGeom>
                <a:solidFill>
                  <a:srgbClr val="FFF140">
                    <a:alpha val="54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EBB77-0DF8-52F3-BE9C-E2F83A874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8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4873806" y="1840154"/>
            <a:ext cx="2950800" cy="2216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3600" dirty="0">
                <a:latin typeface="Tajawal" panose="00000500000000000000" pitchFamily="2" charset="-78"/>
                <a:cs typeface="Tajawal" panose="00000500000000000000" pitchFamily="2" charset="-78"/>
              </a:rPr>
              <a:t>مشاكل نظام الطاقة الشمسية</a:t>
            </a:r>
            <a:endParaRPr sz="36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64" name="Google Shape;664;p35"/>
          <p:cNvSpPr txBox="1">
            <a:spLocks noGrp="1"/>
          </p:cNvSpPr>
          <p:nvPr>
            <p:ph type="title" idx="2"/>
          </p:nvPr>
        </p:nvSpPr>
        <p:spPr>
          <a:xfrm>
            <a:off x="6574506" y="929125"/>
            <a:ext cx="125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AE" dirty="0"/>
              <a:t>02</a:t>
            </a:r>
            <a:endParaRPr dirty="0"/>
          </a:p>
        </p:txBody>
      </p:sp>
      <p:grpSp>
        <p:nvGrpSpPr>
          <p:cNvPr id="665" name="Google Shape;665;p35"/>
          <p:cNvGrpSpPr/>
          <p:nvPr/>
        </p:nvGrpSpPr>
        <p:grpSpPr>
          <a:xfrm>
            <a:off x="-428365" y="1004154"/>
            <a:ext cx="5097518" cy="5138490"/>
            <a:chOff x="-428365" y="1004154"/>
            <a:chExt cx="5097518" cy="5138490"/>
          </a:xfrm>
        </p:grpSpPr>
        <p:sp>
          <p:nvSpPr>
            <p:cNvPr id="666" name="Google Shape;666;p35"/>
            <p:cNvSpPr/>
            <p:nvPr/>
          </p:nvSpPr>
          <p:spPr>
            <a:xfrm rot="159684">
              <a:off x="-383293" y="3970092"/>
              <a:ext cx="5007376" cy="2057407"/>
            </a:xfrm>
            <a:custGeom>
              <a:avLst/>
              <a:gdLst/>
              <a:ahLst/>
              <a:cxnLst/>
              <a:rect l="l" t="t" r="r" b="b"/>
              <a:pathLst>
                <a:path w="30960" h="23708" extrusionOk="0">
                  <a:moveTo>
                    <a:pt x="30274" y="8761"/>
                  </a:moveTo>
                  <a:cubicBezTo>
                    <a:pt x="28842" y="2926"/>
                    <a:pt x="22291" y="0"/>
                    <a:pt x="17019" y="2849"/>
                  </a:cubicBezTo>
                  <a:cubicBezTo>
                    <a:pt x="16958" y="2895"/>
                    <a:pt x="16882" y="2926"/>
                    <a:pt x="16821" y="2941"/>
                  </a:cubicBezTo>
                  <a:cubicBezTo>
                    <a:pt x="14658" y="4160"/>
                    <a:pt x="11839" y="4449"/>
                    <a:pt x="9340" y="4495"/>
                  </a:cubicBezTo>
                  <a:cubicBezTo>
                    <a:pt x="3505" y="4571"/>
                    <a:pt x="2636" y="7633"/>
                    <a:pt x="1890" y="10071"/>
                  </a:cubicBezTo>
                  <a:cubicBezTo>
                    <a:pt x="1" y="16287"/>
                    <a:pt x="5516" y="20889"/>
                    <a:pt x="10513" y="22290"/>
                  </a:cubicBezTo>
                  <a:cubicBezTo>
                    <a:pt x="15541" y="23707"/>
                    <a:pt x="24226" y="23418"/>
                    <a:pt x="28797" y="17430"/>
                  </a:cubicBezTo>
                  <a:cubicBezTo>
                    <a:pt x="30960" y="14642"/>
                    <a:pt x="30914" y="11397"/>
                    <a:pt x="30274" y="8761"/>
                  </a:cubicBezTo>
                  <a:close/>
                </a:path>
              </a:pathLst>
            </a:custGeom>
            <a:solidFill>
              <a:srgbClr val="D0D861">
                <a:alpha val="7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35"/>
            <p:cNvGrpSpPr/>
            <p:nvPr/>
          </p:nvGrpSpPr>
          <p:grpSpPr>
            <a:xfrm>
              <a:off x="671237" y="3328288"/>
              <a:ext cx="716676" cy="1123890"/>
              <a:chOff x="442219" y="2897626"/>
              <a:chExt cx="208417" cy="326839"/>
            </a:xfrm>
          </p:grpSpPr>
          <p:sp>
            <p:nvSpPr>
              <p:cNvPr id="668" name="Google Shape;668;p35"/>
              <p:cNvSpPr/>
              <p:nvPr/>
            </p:nvSpPr>
            <p:spPr>
              <a:xfrm>
                <a:off x="464587" y="2897626"/>
                <a:ext cx="157621" cy="231734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7573" extrusionOk="0">
                    <a:moveTo>
                      <a:pt x="2515" y="1"/>
                    </a:moveTo>
                    <a:cubicBezTo>
                      <a:pt x="1860" y="1"/>
                      <a:pt x="1326" y="534"/>
                      <a:pt x="1326" y="1189"/>
                    </a:cubicBezTo>
                    <a:cubicBezTo>
                      <a:pt x="1326" y="1555"/>
                      <a:pt x="1494" y="1905"/>
                      <a:pt x="1738" y="2103"/>
                    </a:cubicBezTo>
                    <a:cubicBezTo>
                      <a:pt x="1661" y="2317"/>
                      <a:pt x="1601" y="2530"/>
                      <a:pt x="1601" y="2758"/>
                    </a:cubicBezTo>
                    <a:cubicBezTo>
                      <a:pt x="671" y="3109"/>
                      <a:pt x="1" y="4038"/>
                      <a:pt x="1" y="5074"/>
                    </a:cubicBezTo>
                    <a:cubicBezTo>
                      <a:pt x="1" y="6476"/>
                      <a:pt x="1128" y="7573"/>
                      <a:pt x="2499" y="7573"/>
                    </a:cubicBezTo>
                    <a:cubicBezTo>
                      <a:pt x="3871" y="7573"/>
                      <a:pt x="4998" y="6445"/>
                      <a:pt x="4998" y="5074"/>
                    </a:cubicBezTo>
                    <a:cubicBezTo>
                      <a:pt x="4998" y="4663"/>
                      <a:pt x="4876" y="4236"/>
                      <a:pt x="4693" y="3901"/>
                    </a:cubicBezTo>
                    <a:cubicBezTo>
                      <a:pt x="4983" y="3612"/>
                      <a:pt x="5150" y="3215"/>
                      <a:pt x="5150" y="2774"/>
                    </a:cubicBezTo>
                    <a:cubicBezTo>
                      <a:pt x="5150" y="1920"/>
                      <a:pt x="4541" y="1189"/>
                      <a:pt x="3718" y="1037"/>
                    </a:cubicBezTo>
                    <a:cubicBezTo>
                      <a:pt x="3642" y="442"/>
                      <a:pt x="3124" y="1"/>
                      <a:pt x="25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539190" y="3017914"/>
                <a:ext cx="4682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6750" extrusionOk="0">
                    <a:moveTo>
                      <a:pt x="77" y="1"/>
                    </a:moveTo>
                    <a:cubicBezTo>
                      <a:pt x="46" y="1"/>
                      <a:pt x="0" y="46"/>
                      <a:pt x="0" y="77"/>
                    </a:cubicBezTo>
                    <a:lnTo>
                      <a:pt x="0" y="6674"/>
                    </a:lnTo>
                    <a:cubicBezTo>
                      <a:pt x="0" y="6704"/>
                      <a:pt x="46" y="6750"/>
                      <a:pt x="77" y="6750"/>
                    </a:cubicBezTo>
                    <a:cubicBezTo>
                      <a:pt x="122" y="6750"/>
                      <a:pt x="153" y="6704"/>
                      <a:pt x="153" y="6674"/>
                    </a:cubicBezTo>
                    <a:lnTo>
                      <a:pt x="153" y="77"/>
                    </a:lnTo>
                    <a:cubicBezTo>
                      <a:pt x="153" y="46"/>
                      <a:pt x="122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538731" y="3061244"/>
                <a:ext cx="100735" cy="96115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141" extrusionOk="0">
                    <a:moveTo>
                      <a:pt x="3190" y="0"/>
                    </a:moveTo>
                    <a:cubicBezTo>
                      <a:pt x="3160" y="0"/>
                      <a:pt x="3133" y="13"/>
                      <a:pt x="3124" y="32"/>
                    </a:cubicBezTo>
                    <a:lnTo>
                      <a:pt x="1768" y="2363"/>
                    </a:lnTo>
                    <a:lnTo>
                      <a:pt x="61" y="2972"/>
                    </a:lnTo>
                    <a:cubicBezTo>
                      <a:pt x="15" y="2988"/>
                      <a:pt x="0" y="3033"/>
                      <a:pt x="15" y="3064"/>
                    </a:cubicBezTo>
                    <a:cubicBezTo>
                      <a:pt x="46" y="3094"/>
                      <a:pt x="61" y="3125"/>
                      <a:pt x="92" y="3125"/>
                    </a:cubicBezTo>
                    <a:cubicBezTo>
                      <a:pt x="92" y="3125"/>
                      <a:pt x="122" y="3125"/>
                      <a:pt x="107" y="3140"/>
                    </a:cubicBezTo>
                    <a:lnTo>
                      <a:pt x="1874" y="2515"/>
                    </a:lnTo>
                    <a:cubicBezTo>
                      <a:pt x="1890" y="2500"/>
                      <a:pt x="1905" y="2500"/>
                      <a:pt x="1905" y="2470"/>
                    </a:cubicBezTo>
                    <a:lnTo>
                      <a:pt x="3261" y="123"/>
                    </a:lnTo>
                    <a:cubicBezTo>
                      <a:pt x="3291" y="93"/>
                      <a:pt x="3276" y="32"/>
                      <a:pt x="3246" y="17"/>
                    </a:cubicBezTo>
                    <a:cubicBezTo>
                      <a:pt x="3228" y="5"/>
                      <a:pt x="3208" y="0"/>
                      <a:pt x="31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473461" y="3000962"/>
                <a:ext cx="70411" cy="93452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3054" extrusionOk="0">
                    <a:moveTo>
                      <a:pt x="85" y="1"/>
                    </a:moveTo>
                    <a:cubicBezTo>
                      <a:pt x="76" y="1"/>
                      <a:pt x="68" y="2"/>
                      <a:pt x="61" y="6"/>
                    </a:cubicBezTo>
                    <a:cubicBezTo>
                      <a:pt x="15" y="21"/>
                      <a:pt x="0" y="67"/>
                      <a:pt x="15" y="97"/>
                    </a:cubicBezTo>
                    <a:lnTo>
                      <a:pt x="594" y="1743"/>
                    </a:lnTo>
                    <a:cubicBezTo>
                      <a:pt x="594" y="1758"/>
                      <a:pt x="594" y="1773"/>
                      <a:pt x="610" y="1773"/>
                    </a:cubicBezTo>
                    <a:lnTo>
                      <a:pt x="2179" y="3038"/>
                    </a:lnTo>
                    <a:cubicBezTo>
                      <a:pt x="2194" y="3053"/>
                      <a:pt x="2209" y="3053"/>
                      <a:pt x="2225" y="3053"/>
                    </a:cubicBezTo>
                    <a:cubicBezTo>
                      <a:pt x="2255" y="3053"/>
                      <a:pt x="2270" y="3053"/>
                      <a:pt x="2286" y="3038"/>
                    </a:cubicBezTo>
                    <a:cubicBezTo>
                      <a:pt x="2301" y="2992"/>
                      <a:pt x="2301" y="2931"/>
                      <a:pt x="2270" y="2916"/>
                    </a:cubicBezTo>
                    <a:lnTo>
                      <a:pt x="732" y="1682"/>
                    </a:lnTo>
                    <a:lnTo>
                      <a:pt x="153" y="67"/>
                    </a:lnTo>
                    <a:cubicBezTo>
                      <a:pt x="141" y="20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42219" y="2975931"/>
                <a:ext cx="208417" cy="153092"/>
              </a:xfrm>
              <a:custGeom>
                <a:avLst/>
                <a:gdLst/>
                <a:ahLst/>
                <a:cxnLst/>
                <a:rect l="l" t="t" r="r" b="b"/>
                <a:pathLst>
                  <a:path w="6811" h="5003" extrusionOk="0">
                    <a:moveTo>
                      <a:pt x="552" y="1"/>
                    </a:moveTo>
                    <a:cubicBezTo>
                      <a:pt x="259" y="1"/>
                      <a:pt x="15" y="239"/>
                      <a:pt x="0" y="535"/>
                    </a:cubicBezTo>
                    <a:cubicBezTo>
                      <a:pt x="0" y="748"/>
                      <a:pt x="92" y="915"/>
                      <a:pt x="244" y="1037"/>
                    </a:cubicBezTo>
                    <a:cubicBezTo>
                      <a:pt x="138" y="1190"/>
                      <a:pt x="92" y="1357"/>
                      <a:pt x="61" y="1571"/>
                    </a:cubicBezTo>
                    <a:cubicBezTo>
                      <a:pt x="46" y="2165"/>
                      <a:pt x="503" y="2652"/>
                      <a:pt x="1097" y="2698"/>
                    </a:cubicBezTo>
                    <a:cubicBezTo>
                      <a:pt x="1107" y="2698"/>
                      <a:pt x="1117" y="2698"/>
                      <a:pt x="1126" y="2698"/>
                    </a:cubicBezTo>
                    <a:cubicBezTo>
                      <a:pt x="1707" y="2698"/>
                      <a:pt x="2179" y="2247"/>
                      <a:pt x="2194" y="1662"/>
                    </a:cubicBezTo>
                    <a:cubicBezTo>
                      <a:pt x="2255" y="1053"/>
                      <a:pt x="1798" y="550"/>
                      <a:pt x="1219" y="535"/>
                    </a:cubicBezTo>
                    <a:lnTo>
                      <a:pt x="1113" y="535"/>
                    </a:lnTo>
                    <a:cubicBezTo>
                      <a:pt x="1097" y="260"/>
                      <a:pt x="869" y="32"/>
                      <a:pt x="579" y="1"/>
                    </a:cubicBezTo>
                    <a:cubicBezTo>
                      <a:pt x="570" y="1"/>
                      <a:pt x="561" y="1"/>
                      <a:pt x="552" y="1"/>
                    </a:cubicBezTo>
                    <a:close/>
                    <a:moveTo>
                      <a:pt x="6157" y="2319"/>
                    </a:moveTo>
                    <a:cubicBezTo>
                      <a:pt x="6062" y="2319"/>
                      <a:pt x="5967" y="2343"/>
                      <a:pt x="5881" y="2393"/>
                    </a:cubicBezTo>
                    <a:cubicBezTo>
                      <a:pt x="5699" y="2485"/>
                      <a:pt x="5607" y="2668"/>
                      <a:pt x="5592" y="2866"/>
                    </a:cubicBezTo>
                    <a:cubicBezTo>
                      <a:pt x="5424" y="2866"/>
                      <a:pt x="5226" y="2896"/>
                      <a:pt x="5059" y="3003"/>
                    </a:cubicBezTo>
                    <a:cubicBezTo>
                      <a:pt x="4541" y="3307"/>
                      <a:pt x="4373" y="3947"/>
                      <a:pt x="4663" y="4465"/>
                    </a:cubicBezTo>
                    <a:cubicBezTo>
                      <a:pt x="4867" y="4813"/>
                      <a:pt x="5222" y="5003"/>
                      <a:pt x="5590" y="5003"/>
                    </a:cubicBezTo>
                    <a:cubicBezTo>
                      <a:pt x="5771" y="5003"/>
                      <a:pt x="5955" y="4957"/>
                      <a:pt x="6125" y="4862"/>
                    </a:cubicBezTo>
                    <a:cubicBezTo>
                      <a:pt x="6643" y="4557"/>
                      <a:pt x="6811" y="3917"/>
                      <a:pt x="6521" y="3399"/>
                    </a:cubicBezTo>
                    <a:cubicBezTo>
                      <a:pt x="6521" y="3353"/>
                      <a:pt x="6506" y="3338"/>
                      <a:pt x="6491" y="3323"/>
                    </a:cubicBezTo>
                    <a:cubicBezTo>
                      <a:pt x="6719" y="3155"/>
                      <a:pt x="6796" y="2835"/>
                      <a:pt x="6643" y="2591"/>
                    </a:cubicBezTo>
                    <a:cubicBezTo>
                      <a:pt x="6541" y="2418"/>
                      <a:pt x="6350" y="2319"/>
                      <a:pt x="6157" y="23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5"/>
            <p:cNvGrpSpPr/>
            <p:nvPr/>
          </p:nvGrpSpPr>
          <p:grpSpPr>
            <a:xfrm>
              <a:off x="1378250" y="2202925"/>
              <a:ext cx="2709507" cy="2311950"/>
              <a:chOff x="1378250" y="2202925"/>
              <a:chExt cx="2709507" cy="2311950"/>
            </a:xfrm>
          </p:grpSpPr>
          <p:sp>
            <p:nvSpPr>
              <p:cNvPr id="674" name="Google Shape;674;p35"/>
              <p:cNvSpPr/>
              <p:nvPr/>
            </p:nvSpPr>
            <p:spPr>
              <a:xfrm>
                <a:off x="1787025" y="3892601"/>
                <a:ext cx="445831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36" y="3764"/>
                    </a:lnTo>
                    <a:lnTo>
                      <a:pt x="4236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3263518" y="3892601"/>
                <a:ext cx="447410" cy="396061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3764" extrusionOk="0">
                    <a:moveTo>
                      <a:pt x="1" y="1"/>
                    </a:moveTo>
                    <a:lnTo>
                      <a:pt x="1" y="3764"/>
                    </a:lnTo>
                    <a:lnTo>
                      <a:pt x="4252" y="3764"/>
                    </a:lnTo>
                    <a:lnTo>
                      <a:pt x="4252" y="1"/>
                    </a:lnTo>
                    <a:close/>
                  </a:path>
                </a:pathLst>
              </a:custGeom>
              <a:solidFill>
                <a:srgbClr val="C9C3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480825" y="3257788"/>
                <a:ext cx="2542722" cy="1202492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1428" extrusionOk="0">
                    <a:moveTo>
                      <a:pt x="1" y="0"/>
                    </a:moveTo>
                    <a:lnTo>
                      <a:pt x="1" y="11427"/>
                    </a:lnTo>
                    <a:lnTo>
                      <a:pt x="24165" y="11427"/>
                    </a:lnTo>
                    <a:lnTo>
                      <a:pt x="241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2403" y="3254527"/>
                <a:ext cx="2539565" cy="1205754"/>
              </a:xfrm>
              <a:custGeom>
                <a:avLst/>
                <a:gdLst/>
                <a:ahLst/>
                <a:cxnLst/>
                <a:rect l="l" t="t" r="r" b="b"/>
                <a:pathLst>
                  <a:path w="24135" h="11459" extrusionOk="0">
                    <a:moveTo>
                      <a:pt x="382" y="1"/>
                    </a:moveTo>
                    <a:lnTo>
                      <a:pt x="382" y="8579"/>
                    </a:lnTo>
                    <a:lnTo>
                      <a:pt x="1" y="8579"/>
                    </a:lnTo>
                    <a:lnTo>
                      <a:pt x="1" y="11428"/>
                    </a:lnTo>
                    <a:lnTo>
                      <a:pt x="8761" y="11428"/>
                    </a:lnTo>
                    <a:lnTo>
                      <a:pt x="8761" y="8807"/>
                    </a:lnTo>
                    <a:lnTo>
                      <a:pt x="8777" y="8807"/>
                    </a:lnTo>
                    <a:lnTo>
                      <a:pt x="8777" y="8365"/>
                    </a:lnTo>
                    <a:lnTo>
                      <a:pt x="8487" y="8365"/>
                    </a:lnTo>
                    <a:lnTo>
                      <a:pt x="8487" y="31"/>
                    </a:lnTo>
                    <a:lnTo>
                      <a:pt x="7878" y="31"/>
                    </a:lnTo>
                    <a:lnTo>
                      <a:pt x="7878" y="8365"/>
                    </a:lnTo>
                    <a:lnTo>
                      <a:pt x="7527" y="8365"/>
                    </a:lnTo>
                    <a:lnTo>
                      <a:pt x="7527" y="8579"/>
                    </a:lnTo>
                    <a:lnTo>
                      <a:pt x="991" y="8579"/>
                    </a:lnTo>
                    <a:lnTo>
                      <a:pt x="991" y="1"/>
                    </a:lnTo>
                    <a:close/>
                    <a:moveTo>
                      <a:pt x="15496" y="46"/>
                    </a:moveTo>
                    <a:lnTo>
                      <a:pt x="15496" y="8381"/>
                    </a:lnTo>
                    <a:lnTo>
                      <a:pt x="15222" y="8381"/>
                    </a:lnTo>
                    <a:lnTo>
                      <a:pt x="15222" y="8822"/>
                    </a:lnTo>
                    <a:lnTo>
                      <a:pt x="15237" y="8822"/>
                    </a:lnTo>
                    <a:lnTo>
                      <a:pt x="15237" y="11458"/>
                    </a:lnTo>
                    <a:lnTo>
                      <a:pt x="24135" y="11458"/>
                    </a:lnTo>
                    <a:lnTo>
                      <a:pt x="24135" y="8594"/>
                    </a:lnTo>
                    <a:lnTo>
                      <a:pt x="24104" y="8594"/>
                    </a:lnTo>
                    <a:lnTo>
                      <a:pt x="24104" y="8381"/>
                    </a:lnTo>
                    <a:lnTo>
                      <a:pt x="23754" y="8381"/>
                    </a:lnTo>
                    <a:lnTo>
                      <a:pt x="23754" y="46"/>
                    </a:lnTo>
                    <a:lnTo>
                      <a:pt x="23144" y="46"/>
                    </a:lnTo>
                    <a:lnTo>
                      <a:pt x="23144" y="8381"/>
                    </a:lnTo>
                    <a:lnTo>
                      <a:pt x="22839" y="8381"/>
                    </a:lnTo>
                    <a:lnTo>
                      <a:pt x="22839" y="8594"/>
                    </a:lnTo>
                    <a:lnTo>
                      <a:pt x="16486" y="8594"/>
                    </a:lnTo>
                    <a:lnTo>
                      <a:pt x="16486" y="8381"/>
                    </a:lnTo>
                    <a:lnTo>
                      <a:pt x="16105" y="8381"/>
                    </a:lnTo>
                    <a:lnTo>
                      <a:pt x="16105" y="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480804" y="3236989"/>
                <a:ext cx="2542727" cy="102648"/>
              </a:xfrm>
              <a:custGeom>
                <a:avLst/>
                <a:gdLst/>
                <a:ahLst/>
                <a:cxnLst/>
                <a:rect l="l" t="t" r="r" b="b"/>
                <a:pathLst>
                  <a:path w="24104" h="976" extrusionOk="0">
                    <a:moveTo>
                      <a:pt x="1" y="0"/>
                    </a:moveTo>
                    <a:lnTo>
                      <a:pt x="1" y="975"/>
                    </a:lnTo>
                    <a:lnTo>
                      <a:pt x="24104" y="975"/>
                    </a:lnTo>
                    <a:lnTo>
                      <a:pt x="241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2380169" y="4251728"/>
                <a:ext cx="766447" cy="23412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2225" extrusionOk="0">
                    <a:moveTo>
                      <a:pt x="1" y="1"/>
                    </a:moveTo>
                    <a:lnTo>
                      <a:pt x="1" y="2225"/>
                    </a:lnTo>
                    <a:lnTo>
                      <a:pt x="7284" y="2225"/>
                    </a:lnTo>
                    <a:lnTo>
                      <a:pt x="7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378250" y="4460275"/>
                <a:ext cx="2709507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25095" h="519" extrusionOk="0">
                    <a:moveTo>
                      <a:pt x="0" y="0"/>
                    </a:moveTo>
                    <a:lnTo>
                      <a:pt x="0" y="518"/>
                    </a:lnTo>
                    <a:lnTo>
                      <a:pt x="25094" y="518"/>
                    </a:lnTo>
                    <a:lnTo>
                      <a:pt x="250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2519695" y="3406890"/>
                <a:ext cx="469822" cy="82410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7832" extrusionOk="0">
                    <a:moveTo>
                      <a:pt x="0" y="0"/>
                    </a:moveTo>
                    <a:lnTo>
                      <a:pt x="0" y="7831"/>
                    </a:lnTo>
                    <a:lnTo>
                      <a:pt x="4465" y="7831"/>
                    </a:lnTo>
                    <a:lnTo>
                      <a:pt x="44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2548526" y="3443718"/>
                <a:ext cx="412160" cy="784019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7451" extrusionOk="0">
                    <a:moveTo>
                      <a:pt x="1" y="1"/>
                    </a:moveTo>
                    <a:lnTo>
                      <a:pt x="1" y="7451"/>
                    </a:lnTo>
                    <a:lnTo>
                      <a:pt x="3916" y="7451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2078809" y="2242909"/>
                <a:ext cx="170041" cy="213393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028" extrusionOk="0">
                    <a:moveTo>
                      <a:pt x="1" y="1"/>
                    </a:moveTo>
                    <a:lnTo>
                      <a:pt x="1" y="2027"/>
                    </a:lnTo>
                    <a:lnTo>
                      <a:pt x="1616" y="2027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418322" y="2419264"/>
                <a:ext cx="2669411" cy="873880"/>
              </a:xfrm>
              <a:custGeom>
                <a:avLst/>
                <a:gdLst/>
                <a:ahLst/>
                <a:cxnLst/>
                <a:rect l="l" t="t" r="r" b="b"/>
                <a:pathLst>
                  <a:path w="25369" h="8305" extrusionOk="0">
                    <a:moveTo>
                      <a:pt x="4434" y="1"/>
                    </a:moveTo>
                    <a:lnTo>
                      <a:pt x="3946" y="915"/>
                    </a:lnTo>
                    <a:lnTo>
                      <a:pt x="3870" y="1052"/>
                    </a:lnTo>
                    <a:lnTo>
                      <a:pt x="3154" y="2393"/>
                    </a:lnTo>
                    <a:lnTo>
                      <a:pt x="3078" y="2545"/>
                    </a:lnTo>
                    <a:lnTo>
                      <a:pt x="2362" y="3871"/>
                    </a:lnTo>
                    <a:lnTo>
                      <a:pt x="2286" y="4008"/>
                    </a:lnTo>
                    <a:lnTo>
                      <a:pt x="1585" y="5333"/>
                    </a:lnTo>
                    <a:lnTo>
                      <a:pt x="1509" y="5486"/>
                    </a:lnTo>
                    <a:lnTo>
                      <a:pt x="777" y="6827"/>
                    </a:lnTo>
                    <a:lnTo>
                      <a:pt x="701" y="6964"/>
                    </a:lnTo>
                    <a:lnTo>
                      <a:pt x="0" y="8304"/>
                    </a:lnTo>
                    <a:lnTo>
                      <a:pt x="25368" y="8304"/>
                    </a:lnTo>
                    <a:lnTo>
                      <a:pt x="24667" y="6964"/>
                    </a:lnTo>
                    <a:lnTo>
                      <a:pt x="24591" y="6827"/>
                    </a:lnTo>
                    <a:lnTo>
                      <a:pt x="23860" y="5486"/>
                    </a:lnTo>
                    <a:lnTo>
                      <a:pt x="23784" y="5333"/>
                    </a:lnTo>
                    <a:lnTo>
                      <a:pt x="23083" y="4008"/>
                    </a:lnTo>
                    <a:lnTo>
                      <a:pt x="23007" y="3871"/>
                    </a:lnTo>
                    <a:lnTo>
                      <a:pt x="22275" y="2545"/>
                    </a:lnTo>
                    <a:lnTo>
                      <a:pt x="22199" y="2393"/>
                    </a:lnTo>
                    <a:lnTo>
                      <a:pt x="21498" y="1052"/>
                    </a:lnTo>
                    <a:lnTo>
                      <a:pt x="21422" y="915"/>
                    </a:lnTo>
                    <a:lnTo>
                      <a:pt x="209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2101222" y="2210922"/>
                <a:ext cx="9786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92" y="30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2216652" y="2210922"/>
                <a:ext cx="11364" cy="3209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305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108" y="305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2078809" y="2202925"/>
                <a:ext cx="170041" cy="968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2" extrusionOk="0">
                    <a:moveTo>
                      <a:pt x="1" y="0"/>
                    </a:moveTo>
                    <a:lnTo>
                      <a:pt x="1" y="91"/>
                    </a:lnTo>
                    <a:lnTo>
                      <a:pt x="1616" y="91"/>
                    </a:lnTo>
                    <a:lnTo>
                      <a:pt x="16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804702" y="3406890"/>
                <a:ext cx="415316" cy="487394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2" extrusionOk="0">
                    <a:moveTo>
                      <a:pt x="0" y="0"/>
                    </a:moveTo>
                    <a:lnTo>
                      <a:pt x="0" y="4632"/>
                    </a:lnTo>
                    <a:lnTo>
                      <a:pt x="3946" y="4632"/>
                    </a:lnTo>
                    <a:lnTo>
                      <a:pt x="39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804702" y="3408468"/>
                <a:ext cx="333558" cy="48423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02" extrusionOk="0">
                    <a:moveTo>
                      <a:pt x="1691" y="0"/>
                    </a:moveTo>
                    <a:lnTo>
                      <a:pt x="0" y="2926"/>
                    </a:lnTo>
                    <a:lnTo>
                      <a:pt x="0" y="4602"/>
                    </a:lnTo>
                    <a:lnTo>
                      <a:pt x="503" y="4602"/>
                    </a:lnTo>
                    <a:lnTo>
                      <a:pt x="31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953804" y="343245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74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3273199" y="3445296"/>
                <a:ext cx="415316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4633" extrusionOk="0">
                    <a:moveTo>
                      <a:pt x="0" y="1"/>
                    </a:moveTo>
                    <a:lnTo>
                      <a:pt x="0" y="4633"/>
                    </a:lnTo>
                    <a:lnTo>
                      <a:pt x="3946" y="4633"/>
                    </a:lnTo>
                    <a:lnTo>
                      <a:pt x="39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3273199" y="3445296"/>
                <a:ext cx="333558" cy="48750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633" extrusionOk="0">
                    <a:moveTo>
                      <a:pt x="1707" y="1"/>
                    </a:moveTo>
                    <a:lnTo>
                      <a:pt x="0" y="2957"/>
                    </a:lnTo>
                    <a:lnTo>
                      <a:pt x="0" y="4633"/>
                    </a:lnTo>
                    <a:lnTo>
                      <a:pt x="503" y="4633"/>
                    </a:lnTo>
                    <a:lnTo>
                      <a:pt x="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3422300" y="3472549"/>
                <a:ext cx="266215" cy="460247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4374" extrusionOk="0">
                    <a:moveTo>
                      <a:pt x="2529" y="1"/>
                    </a:moveTo>
                    <a:lnTo>
                      <a:pt x="0" y="4374"/>
                    </a:lnTo>
                    <a:lnTo>
                      <a:pt x="1890" y="4374"/>
                    </a:lnTo>
                    <a:lnTo>
                      <a:pt x="2529" y="3246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71031" y="3373218"/>
                <a:ext cx="1947894" cy="591671"/>
              </a:xfrm>
              <a:custGeom>
                <a:avLst/>
                <a:gdLst/>
                <a:ahLst/>
                <a:cxnLst/>
                <a:rect l="l" t="t" r="r" b="b"/>
                <a:pathLst>
                  <a:path w="18512" h="5623" extrusionOk="0">
                    <a:moveTo>
                      <a:pt x="3946" y="610"/>
                    </a:moveTo>
                    <a:lnTo>
                      <a:pt x="3946" y="1676"/>
                    </a:lnTo>
                    <a:lnTo>
                      <a:pt x="610" y="1676"/>
                    </a:lnTo>
                    <a:lnTo>
                      <a:pt x="610" y="610"/>
                    </a:lnTo>
                    <a:close/>
                    <a:moveTo>
                      <a:pt x="17902" y="975"/>
                    </a:moveTo>
                    <a:lnTo>
                      <a:pt x="17902" y="2042"/>
                    </a:lnTo>
                    <a:lnTo>
                      <a:pt x="14566" y="2042"/>
                    </a:lnTo>
                    <a:lnTo>
                      <a:pt x="14566" y="975"/>
                    </a:lnTo>
                    <a:close/>
                    <a:moveTo>
                      <a:pt x="3946" y="2286"/>
                    </a:moveTo>
                    <a:lnTo>
                      <a:pt x="3946" y="4632"/>
                    </a:lnTo>
                    <a:lnTo>
                      <a:pt x="610" y="4632"/>
                    </a:lnTo>
                    <a:lnTo>
                      <a:pt x="610" y="2286"/>
                    </a:lnTo>
                    <a:close/>
                    <a:moveTo>
                      <a:pt x="17902" y="2651"/>
                    </a:moveTo>
                    <a:lnTo>
                      <a:pt x="17902" y="4998"/>
                    </a:lnTo>
                    <a:lnTo>
                      <a:pt x="14566" y="4998"/>
                    </a:lnTo>
                    <a:lnTo>
                      <a:pt x="14566" y="2651"/>
                    </a:lnTo>
                    <a:close/>
                    <a:moveTo>
                      <a:pt x="0" y="0"/>
                    </a:moveTo>
                    <a:lnTo>
                      <a:pt x="0" y="5241"/>
                    </a:lnTo>
                    <a:lnTo>
                      <a:pt x="4541" y="5241"/>
                    </a:lnTo>
                    <a:lnTo>
                      <a:pt x="4541" y="0"/>
                    </a:lnTo>
                    <a:close/>
                    <a:moveTo>
                      <a:pt x="13956" y="381"/>
                    </a:moveTo>
                    <a:lnTo>
                      <a:pt x="13956" y="5622"/>
                    </a:lnTo>
                    <a:lnTo>
                      <a:pt x="18512" y="5622"/>
                    </a:lnTo>
                    <a:lnTo>
                      <a:pt x="18512" y="38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2415524" y="4278981"/>
                <a:ext cx="675008" cy="235805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241" extrusionOk="0">
                    <a:moveTo>
                      <a:pt x="640" y="1"/>
                    </a:moveTo>
                    <a:lnTo>
                      <a:pt x="640" y="793"/>
                    </a:lnTo>
                    <a:lnTo>
                      <a:pt x="5790" y="793"/>
                    </a:lnTo>
                    <a:lnTo>
                      <a:pt x="5790" y="1"/>
                    </a:lnTo>
                    <a:close/>
                    <a:moveTo>
                      <a:pt x="0" y="1280"/>
                    </a:moveTo>
                    <a:lnTo>
                      <a:pt x="0" y="2240"/>
                    </a:lnTo>
                    <a:lnTo>
                      <a:pt x="6414" y="2240"/>
                    </a:lnTo>
                    <a:lnTo>
                      <a:pt x="6414" y="12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2415524" y="4322228"/>
                <a:ext cx="675008" cy="89966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855" extrusionOk="0">
                    <a:moveTo>
                      <a:pt x="610" y="1"/>
                    </a:moveTo>
                    <a:lnTo>
                      <a:pt x="0" y="854"/>
                    </a:lnTo>
                    <a:lnTo>
                      <a:pt x="6414" y="854"/>
                    </a:lnTo>
                    <a:lnTo>
                      <a:pt x="58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2484445" y="4229315"/>
                <a:ext cx="540322" cy="49771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473" extrusionOk="0">
                    <a:moveTo>
                      <a:pt x="366" y="0"/>
                    </a:moveTo>
                    <a:lnTo>
                      <a:pt x="0" y="473"/>
                    </a:lnTo>
                    <a:lnTo>
                      <a:pt x="5135" y="473"/>
                    </a:lnTo>
                    <a:lnTo>
                      <a:pt x="47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0" name="Google Shape;700;p35"/>
              <p:cNvGrpSpPr/>
              <p:nvPr/>
            </p:nvGrpSpPr>
            <p:grpSpPr>
              <a:xfrm>
                <a:off x="3131026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6" name="Google Shape;706;p35"/>
              <p:cNvGrpSpPr/>
              <p:nvPr/>
            </p:nvGrpSpPr>
            <p:grpSpPr>
              <a:xfrm>
                <a:off x="2614537" y="2563567"/>
                <a:ext cx="557488" cy="529216"/>
                <a:chOff x="1115825" y="2669150"/>
                <a:chExt cx="162123" cy="153901"/>
              </a:xfrm>
            </p:grpSpPr>
            <p:sp>
              <p:nvSpPr>
                <p:cNvPr id="707" name="Google Shape;707;p35"/>
                <p:cNvSpPr/>
                <p:nvPr/>
              </p:nvSpPr>
              <p:spPr>
                <a:xfrm>
                  <a:off x="1124048" y="2715317"/>
                  <a:ext cx="153900" cy="107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2987" extrusionOk="0">
                      <a:moveTo>
                        <a:pt x="1" y="0"/>
                      </a:moveTo>
                      <a:lnTo>
                        <a:pt x="1281" y="2987"/>
                      </a:lnTo>
                      <a:lnTo>
                        <a:pt x="4267" y="2987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1128448" y="2718059"/>
                  <a:ext cx="145136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" h="2820" extrusionOk="0">
                      <a:moveTo>
                        <a:pt x="1" y="1"/>
                      </a:moveTo>
                      <a:lnTo>
                        <a:pt x="1204" y="2819"/>
                      </a:lnTo>
                      <a:lnTo>
                        <a:pt x="4023" y="2819"/>
                      </a:lnTo>
                      <a:lnTo>
                        <a:pt x="269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1136166" y="2722459"/>
                  <a:ext cx="129699" cy="9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6" h="2606" extrusionOk="0">
                      <a:moveTo>
                        <a:pt x="46" y="1"/>
                      </a:moveTo>
                      <a:lnTo>
                        <a:pt x="0" y="122"/>
                      </a:lnTo>
                      <a:lnTo>
                        <a:pt x="168" y="503"/>
                      </a:lnTo>
                      <a:cubicBezTo>
                        <a:pt x="229" y="534"/>
                        <a:pt x="259" y="580"/>
                        <a:pt x="335" y="625"/>
                      </a:cubicBezTo>
                      <a:lnTo>
                        <a:pt x="716" y="625"/>
                      </a:lnTo>
                      <a:lnTo>
                        <a:pt x="777" y="503"/>
                      </a:lnTo>
                      <a:lnTo>
                        <a:pt x="610" y="122"/>
                      </a:lnTo>
                      <a:cubicBezTo>
                        <a:pt x="549" y="92"/>
                        <a:pt x="503" y="46"/>
                        <a:pt x="427" y="1"/>
                      </a:cubicBezTo>
                      <a:close/>
                      <a:moveTo>
                        <a:pt x="670" y="1"/>
                      </a:moveTo>
                      <a:lnTo>
                        <a:pt x="625" y="122"/>
                      </a:lnTo>
                      <a:lnTo>
                        <a:pt x="792" y="503"/>
                      </a:lnTo>
                      <a:cubicBezTo>
                        <a:pt x="869" y="549"/>
                        <a:pt x="914" y="580"/>
                        <a:pt x="960" y="625"/>
                      </a:cubicBezTo>
                      <a:lnTo>
                        <a:pt x="1341" y="625"/>
                      </a:lnTo>
                      <a:lnTo>
                        <a:pt x="1402" y="503"/>
                      </a:lnTo>
                      <a:lnTo>
                        <a:pt x="1234" y="122"/>
                      </a:lnTo>
                      <a:cubicBezTo>
                        <a:pt x="1173" y="92"/>
                        <a:pt x="1143" y="46"/>
                        <a:pt x="1051" y="1"/>
                      </a:cubicBezTo>
                      <a:close/>
                      <a:moveTo>
                        <a:pt x="1310" y="1"/>
                      </a:moveTo>
                      <a:lnTo>
                        <a:pt x="1249" y="122"/>
                      </a:lnTo>
                      <a:lnTo>
                        <a:pt x="1417" y="503"/>
                      </a:lnTo>
                      <a:cubicBezTo>
                        <a:pt x="1493" y="549"/>
                        <a:pt x="1539" y="580"/>
                        <a:pt x="1600" y="625"/>
                      </a:cubicBezTo>
                      <a:lnTo>
                        <a:pt x="1981" y="625"/>
                      </a:lnTo>
                      <a:lnTo>
                        <a:pt x="2026" y="503"/>
                      </a:lnTo>
                      <a:lnTo>
                        <a:pt x="1859" y="122"/>
                      </a:lnTo>
                      <a:cubicBezTo>
                        <a:pt x="1798" y="92"/>
                        <a:pt x="1767" y="46"/>
                        <a:pt x="1691" y="1"/>
                      </a:cubicBezTo>
                      <a:close/>
                      <a:moveTo>
                        <a:pt x="1935" y="1"/>
                      </a:moveTo>
                      <a:lnTo>
                        <a:pt x="1874" y="122"/>
                      </a:lnTo>
                      <a:lnTo>
                        <a:pt x="2057" y="503"/>
                      </a:lnTo>
                      <a:cubicBezTo>
                        <a:pt x="2133" y="549"/>
                        <a:pt x="2164" y="580"/>
                        <a:pt x="2225" y="625"/>
                      </a:cubicBezTo>
                      <a:lnTo>
                        <a:pt x="2605" y="625"/>
                      </a:lnTo>
                      <a:lnTo>
                        <a:pt x="2666" y="503"/>
                      </a:lnTo>
                      <a:lnTo>
                        <a:pt x="2484" y="122"/>
                      </a:lnTo>
                      <a:cubicBezTo>
                        <a:pt x="2438" y="92"/>
                        <a:pt x="2392" y="46"/>
                        <a:pt x="2316" y="1"/>
                      </a:cubicBezTo>
                      <a:close/>
                      <a:moveTo>
                        <a:pt x="335" y="640"/>
                      </a:moveTo>
                      <a:lnTo>
                        <a:pt x="274" y="747"/>
                      </a:lnTo>
                      <a:lnTo>
                        <a:pt x="457" y="1158"/>
                      </a:lnTo>
                      <a:cubicBezTo>
                        <a:pt x="503" y="1189"/>
                        <a:pt x="549" y="1235"/>
                        <a:pt x="625" y="1265"/>
                      </a:cubicBezTo>
                      <a:lnTo>
                        <a:pt x="1006" y="1265"/>
                      </a:lnTo>
                      <a:lnTo>
                        <a:pt x="1067" y="1158"/>
                      </a:lnTo>
                      <a:lnTo>
                        <a:pt x="884" y="747"/>
                      </a:lnTo>
                      <a:cubicBezTo>
                        <a:pt x="838" y="717"/>
                        <a:pt x="792" y="671"/>
                        <a:pt x="716" y="640"/>
                      </a:cubicBezTo>
                      <a:close/>
                      <a:moveTo>
                        <a:pt x="990" y="640"/>
                      </a:moveTo>
                      <a:lnTo>
                        <a:pt x="929" y="747"/>
                      </a:lnTo>
                      <a:lnTo>
                        <a:pt x="1097" y="1158"/>
                      </a:lnTo>
                      <a:cubicBezTo>
                        <a:pt x="1158" y="1189"/>
                        <a:pt x="1188" y="1235"/>
                        <a:pt x="1265" y="1265"/>
                      </a:cubicBezTo>
                      <a:lnTo>
                        <a:pt x="1646" y="1265"/>
                      </a:lnTo>
                      <a:lnTo>
                        <a:pt x="1706" y="1158"/>
                      </a:lnTo>
                      <a:cubicBezTo>
                        <a:pt x="1783" y="1189"/>
                        <a:pt x="1828" y="1235"/>
                        <a:pt x="1874" y="1265"/>
                      </a:cubicBezTo>
                      <a:lnTo>
                        <a:pt x="2255" y="1265"/>
                      </a:lnTo>
                      <a:lnTo>
                        <a:pt x="2316" y="1158"/>
                      </a:lnTo>
                      <a:lnTo>
                        <a:pt x="2148" y="747"/>
                      </a:lnTo>
                      <a:cubicBezTo>
                        <a:pt x="2087" y="717"/>
                        <a:pt x="2057" y="671"/>
                        <a:pt x="1981" y="640"/>
                      </a:cubicBezTo>
                      <a:lnTo>
                        <a:pt x="1600" y="640"/>
                      </a:lnTo>
                      <a:lnTo>
                        <a:pt x="1539" y="747"/>
                      </a:lnTo>
                      <a:cubicBezTo>
                        <a:pt x="1463" y="717"/>
                        <a:pt x="1417" y="671"/>
                        <a:pt x="1371" y="640"/>
                      </a:cubicBezTo>
                      <a:close/>
                      <a:moveTo>
                        <a:pt x="2240" y="640"/>
                      </a:moveTo>
                      <a:lnTo>
                        <a:pt x="2179" y="747"/>
                      </a:lnTo>
                      <a:lnTo>
                        <a:pt x="2362" y="1158"/>
                      </a:lnTo>
                      <a:cubicBezTo>
                        <a:pt x="2407" y="1189"/>
                        <a:pt x="2453" y="1235"/>
                        <a:pt x="2529" y="1265"/>
                      </a:cubicBezTo>
                      <a:lnTo>
                        <a:pt x="2910" y="1265"/>
                      </a:lnTo>
                      <a:lnTo>
                        <a:pt x="2971" y="1158"/>
                      </a:lnTo>
                      <a:lnTo>
                        <a:pt x="2773" y="747"/>
                      </a:lnTo>
                      <a:cubicBezTo>
                        <a:pt x="2712" y="717"/>
                        <a:pt x="2682" y="671"/>
                        <a:pt x="2605" y="640"/>
                      </a:cubicBezTo>
                      <a:close/>
                      <a:moveTo>
                        <a:pt x="625" y="1280"/>
                      </a:moveTo>
                      <a:lnTo>
                        <a:pt x="564" y="1402"/>
                      </a:lnTo>
                      <a:lnTo>
                        <a:pt x="731" y="1798"/>
                      </a:lnTo>
                      <a:cubicBezTo>
                        <a:pt x="792" y="1829"/>
                        <a:pt x="838" y="1875"/>
                        <a:pt x="914" y="1920"/>
                      </a:cubicBezTo>
                      <a:lnTo>
                        <a:pt x="1295" y="1920"/>
                      </a:lnTo>
                      <a:lnTo>
                        <a:pt x="1341" y="1798"/>
                      </a:lnTo>
                      <a:lnTo>
                        <a:pt x="1173" y="1402"/>
                      </a:lnTo>
                      <a:cubicBezTo>
                        <a:pt x="1112" y="1357"/>
                        <a:pt x="1082" y="1326"/>
                        <a:pt x="1006" y="1280"/>
                      </a:cubicBezTo>
                      <a:close/>
                      <a:moveTo>
                        <a:pt x="1265" y="1280"/>
                      </a:moveTo>
                      <a:lnTo>
                        <a:pt x="1204" y="1402"/>
                      </a:lnTo>
                      <a:lnTo>
                        <a:pt x="1387" y="1798"/>
                      </a:lnTo>
                      <a:cubicBezTo>
                        <a:pt x="1432" y="1859"/>
                        <a:pt x="1463" y="1875"/>
                        <a:pt x="1539" y="1920"/>
                      </a:cubicBezTo>
                      <a:lnTo>
                        <a:pt x="1935" y="1920"/>
                      </a:lnTo>
                      <a:lnTo>
                        <a:pt x="1996" y="1798"/>
                      </a:lnTo>
                      <a:lnTo>
                        <a:pt x="1828" y="1402"/>
                      </a:lnTo>
                      <a:cubicBezTo>
                        <a:pt x="1767" y="1357"/>
                        <a:pt x="1722" y="1326"/>
                        <a:pt x="1646" y="1280"/>
                      </a:cubicBezTo>
                      <a:close/>
                      <a:moveTo>
                        <a:pt x="1905" y="1280"/>
                      </a:moveTo>
                      <a:lnTo>
                        <a:pt x="1844" y="1402"/>
                      </a:lnTo>
                      <a:lnTo>
                        <a:pt x="2011" y="1798"/>
                      </a:lnTo>
                      <a:cubicBezTo>
                        <a:pt x="2072" y="1859"/>
                        <a:pt x="2103" y="1875"/>
                        <a:pt x="2179" y="1920"/>
                      </a:cubicBezTo>
                      <a:lnTo>
                        <a:pt x="2590" y="1920"/>
                      </a:lnTo>
                      <a:lnTo>
                        <a:pt x="2636" y="1798"/>
                      </a:lnTo>
                      <a:lnTo>
                        <a:pt x="2453" y="1402"/>
                      </a:lnTo>
                      <a:cubicBezTo>
                        <a:pt x="2392" y="1357"/>
                        <a:pt x="2362" y="1326"/>
                        <a:pt x="2285" y="1280"/>
                      </a:cubicBezTo>
                      <a:close/>
                      <a:moveTo>
                        <a:pt x="2529" y="1280"/>
                      </a:moveTo>
                      <a:lnTo>
                        <a:pt x="2468" y="1402"/>
                      </a:lnTo>
                      <a:lnTo>
                        <a:pt x="2666" y="1798"/>
                      </a:lnTo>
                      <a:cubicBezTo>
                        <a:pt x="2712" y="1844"/>
                        <a:pt x="2758" y="1875"/>
                        <a:pt x="2834" y="1920"/>
                      </a:cubicBezTo>
                      <a:lnTo>
                        <a:pt x="3230" y="1920"/>
                      </a:lnTo>
                      <a:lnTo>
                        <a:pt x="3291" y="1798"/>
                      </a:lnTo>
                      <a:lnTo>
                        <a:pt x="3093" y="1402"/>
                      </a:lnTo>
                      <a:cubicBezTo>
                        <a:pt x="3047" y="1357"/>
                        <a:pt x="3002" y="1326"/>
                        <a:pt x="2925" y="1280"/>
                      </a:cubicBezTo>
                      <a:close/>
                      <a:moveTo>
                        <a:pt x="884" y="1936"/>
                      </a:moveTo>
                      <a:lnTo>
                        <a:pt x="838" y="2042"/>
                      </a:lnTo>
                      <a:lnTo>
                        <a:pt x="1006" y="2469"/>
                      </a:lnTo>
                      <a:cubicBezTo>
                        <a:pt x="1067" y="2499"/>
                        <a:pt x="1097" y="2545"/>
                        <a:pt x="1173" y="2575"/>
                      </a:cubicBezTo>
                      <a:lnTo>
                        <a:pt x="1569" y="2575"/>
                      </a:lnTo>
                      <a:lnTo>
                        <a:pt x="1630" y="2469"/>
                      </a:lnTo>
                      <a:lnTo>
                        <a:pt x="1463" y="2042"/>
                      </a:lnTo>
                      <a:cubicBezTo>
                        <a:pt x="1402" y="2012"/>
                        <a:pt x="1371" y="1996"/>
                        <a:pt x="1295" y="1936"/>
                      </a:cubicBezTo>
                      <a:close/>
                      <a:moveTo>
                        <a:pt x="1539" y="1936"/>
                      </a:moveTo>
                      <a:lnTo>
                        <a:pt x="1478" y="2042"/>
                      </a:lnTo>
                      <a:lnTo>
                        <a:pt x="1646" y="2469"/>
                      </a:lnTo>
                      <a:cubicBezTo>
                        <a:pt x="1706" y="2499"/>
                        <a:pt x="1752" y="2545"/>
                        <a:pt x="1828" y="2575"/>
                      </a:cubicBezTo>
                      <a:lnTo>
                        <a:pt x="2225" y="2575"/>
                      </a:lnTo>
                      <a:lnTo>
                        <a:pt x="2285" y="2469"/>
                      </a:lnTo>
                      <a:lnTo>
                        <a:pt x="2087" y="2042"/>
                      </a:lnTo>
                      <a:cubicBezTo>
                        <a:pt x="2026" y="2012"/>
                        <a:pt x="1996" y="1996"/>
                        <a:pt x="1935" y="1936"/>
                      </a:cubicBezTo>
                      <a:close/>
                      <a:moveTo>
                        <a:pt x="2179" y="1936"/>
                      </a:moveTo>
                      <a:lnTo>
                        <a:pt x="2133" y="2042"/>
                      </a:lnTo>
                      <a:lnTo>
                        <a:pt x="2316" y="2469"/>
                      </a:lnTo>
                      <a:cubicBezTo>
                        <a:pt x="2377" y="2499"/>
                        <a:pt x="2407" y="2545"/>
                        <a:pt x="2484" y="2575"/>
                      </a:cubicBezTo>
                      <a:lnTo>
                        <a:pt x="2895" y="2575"/>
                      </a:lnTo>
                      <a:lnTo>
                        <a:pt x="2941" y="2469"/>
                      </a:lnTo>
                      <a:lnTo>
                        <a:pt x="2758" y="2042"/>
                      </a:lnTo>
                      <a:cubicBezTo>
                        <a:pt x="2682" y="2012"/>
                        <a:pt x="2636" y="1996"/>
                        <a:pt x="2590" y="1936"/>
                      </a:cubicBezTo>
                      <a:close/>
                      <a:moveTo>
                        <a:pt x="2834" y="1951"/>
                      </a:moveTo>
                      <a:lnTo>
                        <a:pt x="2773" y="2073"/>
                      </a:lnTo>
                      <a:lnTo>
                        <a:pt x="2971" y="2484"/>
                      </a:lnTo>
                      <a:cubicBezTo>
                        <a:pt x="3047" y="2530"/>
                        <a:pt x="3078" y="2560"/>
                        <a:pt x="3139" y="2606"/>
                      </a:cubicBezTo>
                      <a:lnTo>
                        <a:pt x="3535" y="2606"/>
                      </a:lnTo>
                      <a:lnTo>
                        <a:pt x="3596" y="2484"/>
                      </a:lnTo>
                      <a:lnTo>
                        <a:pt x="3398" y="2073"/>
                      </a:lnTo>
                      <a:cubicBezTo>
                        <a:pt x="3322" y="2027"/>
                        <a:pt x="3306" y="1996"/>
                        <a:pt x="3230" y="195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1129566" y="2671891"/>
                  <a:ext cx="119275" cy="46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1281" extrusionOk="0">
                      <a:moveTo>
                        <a:pt x="0" y="1"/>
                      </a:moveTo>
                      <a:lnTo>
                        <a:pt x="0" y="1281"/>
                      </a:lnTo>
                      <a:lnTo>
                        <a:pt x="2941" y="1281"/>
                      </a:lnTo>
                      <a:cubicBezTo>
                        <a:pt x="3154" y="1281"/>
                        <a:pt x="3306" y="991"/>
                        <a:pt x="3306" y="626"/>
                      </a:cubicBezTo>
                      <a:cubicBezTo>
                        <a:pt x="3276" y="290"/>
                        <a:pt x="3124" y="1"/>
                        <a:pt x="292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1115825" y="2669150"/>
                  <a:ext cx="106652" cy="49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7" h="1372" extrusionOk="0">
                      <a:moveTo>
                        <a:pt x="366" y="77"/>
                      </a:moveTo>
                      <a:cubicBezTo>
                        <a:pt x="153" y="77"/>
                        <a:pt x="0" y="351"/>
                        <a:pt x="0" y="686"/>
                      </a:cubicBezTo>
                      <a:cubicBezTo>
                        <a:pt x="0" y="1037"/>
                        <a:pt x="183" y="1296"/>
                        <a:pt x="366" y="1296"/>
                      </a:cubicBezTo>
                      <a:cubicBezTo>
                        <a:pt x="579" y="1296"/>
                        <a:pt x="732" y="1037"/>
                        <a:pt x="732" y="686"/>
                      </a:cubicBezTo>
                      <a:cubicBezTo>
                        <a:pt x="732" y="366"/>
                        <a:pt x="564" y="77"/>
                        <a:pt x="366" y="77"/>
                      </a:cubicBezTo>
                      <a:close/>
                      <a:moveTo>
                        <a:pt x="1417" y="1"/>
                      </a:moveTo>
                      <a:cubicBezTo>
                        <a:pt x="1372" y="1"/>
                        <a:pt x="1341" y="46"/>
                        <a:pt x="1341" y="77"/>
                      </a:cubicBezTo>
                      <a:cubicBezTo>
                        <a:pt x="1341" y="107"/>
                        <a:pt x="1372" y="153"/>
                        <a:pt x="1417" y="153"/>
                      </a:cubicBezTo>
                      <a:cubicBezTo>
                        <a:pt x="1570" y="153"/>
                        <a:pt x="1707" y="397"/>
                        <a:pt x="1707" y="686"/>
                      </a:cubicBezTo>
                      <a:cubicBezTo>
                        <a:pt x="1707" y="976"/>
                        <a:pt x="1570" y="1220"/>
                        <a:pt x="1417" y="1220"/>
                      </a:cubicBezTo>
                      <a:cubicBezTo>
                        <a:pt x="1372" y="1220"/>
                        <a:pt x="1341" y="1250"/>
                        <a:pt x="1341" y="1296"/>
                      </a:cubicBezTo>
                      <a:cubicBezTo>
                        <a:pt x="1341" y="1326"/>
                        <a:pt x="1372" y="1372"/>
                        <a:pt x="1417" y="1372"/>
                      </a:cubicBezTo>
                      <a:cubicBezTo>
                        <a:pt x="1661" y="1372"/>
                        <a:pt x="1874" y="1067"/>
                        <a:pt x="1874" y="686"/>
                      </a:cubicBezTo>
                      <a:cubicBezTo>
                        <a:pt x="1874" y="305"/>
                        <a:pt x="1676" y="1"/>
                        <a:pt x="1417" y="1"/>
                      </a:cubicBezTo>
                      <a:close/>
                      <a:moveTo>
                        <a:pt x="2499" y="1"/>
                      </a:moveTo>
                      <a:cubicBezTo>
                        <a:pt x="2469" y="1"/>
                        <a:pt x="2423" y="46"/>
                        <a:pt x="2423" y="77"/>
                      </a:cubicBezTo>
                      <a:cubicBezTo>
                        <a:pt x="2423" y="107"/>
                        <a:pt x="2469" y="153"/>
                        <a:pt x="2499" y="153"/>
                      </a:cubicBezTo>
                      <a:cubicBezTo>
                        <a:pt x="2651" y="153"/>
                        <a:pt x="2789" y="397"/>
                        <a:pt x="2789" y="686"/>
                      </a:cubicBezTo>
                      <a:cubicBezTo>
                        <a:pt x="2789" y="976"/>
                        <a:pt x="2651" y="1220"/>
                        <a:pt x="2499" y="1220"/>
                      </a:cubicBezTo>
                      <a:cubicBezTo>
                        <a:pt x="2469" y="1220"/>
                        <a:pt x="2423" y="1250"/>
                        <a:pt x="2423" y="1296"/>
                      </a:cubicBezTo>
                      <a:cubicBezTo>
                        <a:pt x="2423" y="1326"/>
                        <a:pt x="2469" y="1372"/>
                        <a:pt x="2499" y="1372"/>
                      </a:cubicBezTo>
                      <a:cubicBezTo>
                        <a:pt x="2743" y="1372"/>
                        <a:pt x="2956" y="1067"/>
                        <a:pt x="2956" y="686"/>
                      </a:cubicBezTo>
                      <a:cubicBezTo>
                        <a:pt x="2956" y="305"/>
                        <a:pt x="277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2" name="Google Shape;712;p35"/>
            <p:cNvGrpSpPr/>
            <p:nvPr/>
          </p:nvGrpSpPr>
          <p:grpSpPr>
            <a:xfrm>
              <a:off x="462444" y="1004154"/>
              <a:ext cx="1308219" cy="1191327"/>
              <a:chOff x="6120293" y="888797"/>
              <a:chExt cx="1031312" cy="939236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6120293" y="888797"/>
                <a:ext cx="1031312" cy="939236"/>
              </a:xfrm>
              <a:custGeom>
                <a:avLst/>
                <a:gdLst/>
                <a:ahLst/>
                <a:cxnLst/>
                <a:rect l="l" t="t" r="r" b="b"/>
                <a:pathLst>
                  <a:path w="33703" h="30694" extrusionOk="0">
                    <a:moveTo>
                      <a:pt x="16850" y="1"/>
                    </a:moveTo>
                    <a:cubicBezTo>
                      <a:pt x="12921" y="1"/>
                      <a:pt x="8990" y="1498"/>
                      <a:pt x="5989" y="4492"/>
                    </a:cubicBezTo>
                    <a:cubicBezTo>
                      <a:pt x="1" y="10495"/>
                      <a:pt x="1" y="20215"/>
                      <a:pt x="5989" y="26203"/>
                    </a:cubicBezTo>
                    <a:cubicBezTo>
                      <a:pt x="8990" y="29197"/>
                      <a:pt x="12921" y="30694"/>
                      <a:pt x="16850" y="30694"/>
                    </a:cubicBezTo>
                    <a:cubicBezTo>
                      <a:pt x="20779" y="30694"/>
                      <a:pt x="24706" y="29197"/>
                      <a:pt x="27700" y="26203"/>
                    </a:cubicBezTo>
                    <a:cubicBezTo>
                      <a:pt x="33703" y="20215"/>
                      <a:pt x="33703" y="10495"/>
                      <a:pt x="27700" y="4492"/>
                    </a:cubicBezTo>
                    <a:cubicBezTo>
                      <a:pt x="24706" y="1498"/>
                      <a:pt x="20779" y="1"/>
                      <a:pt x="16850" y="1"/>
                    </a:cubicBezTo>
                    <a:close/>
                  </a:path>
                </a:pathLst>
              </a:custGeom>
              <a:solidFill>
                <a:srgbClr val="FFF140">
                  <a:alpha val="54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6303526" y="1025762"/>
                <a:ext cx="665795" cy="665336"/>
              </a:xfrm>
              <a:custGeom>
                <a:avLst/>
                <a:gdLst/>
                <a:ahLst/>
                <a:cxnLst/>
                <a:rect l="l" t="t" r="r" b="b"/>
                <a:pathLst>
                  <a:path w="21758" h="21743" extrusionOk="0">
                    <a:moveTo>
                      <a:pt x="10879" y="0"/>
                    </a:moveTo>
                    <a:cubicBezTo>
                      <a:pt x="4876" y="0"/>
                      <a:pt x="1" y="4876"/>
                      <a:pt x="1" y="10864"/>
                    </a:cubicBezTo>
                    <a:cubicBezTo>
                      <a:pt x="1" y="16867"/>
                      <a:pt x="4876" y="21742"/>
                      <a:pt x="10879" y="21742"/>
                    </a:cubicBezTo>
                    <a:cubicBezTo>
                      <a:pt x="16882" y="21742"/>
                      <a:pt x="21758" y="16867"/>
                      <a:pt x="21758" y="10864"/>
                    </a:cubicBezTo>
                    <a:cubicBezTo>
                      <a:pt x="21758" y="4846"/>
                      <a:pt x="16882" y="0"/>
                      <a:pt x="10879" y="0"/>
                    </a:cubicBezTo>
                    <a:close/>
                  </a:path>
                </a:pathLst>
              </a:custGeom>
              <a:solidFill>
                <a:srgbClr val="FFFAD2">
                  <a:alpha val="67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6440584" y="1163309"/>
                <a:ext cx="390272" cy="390242"/>
              </a:xfrm>
              <a:custGeom>
                <a:avLst/>
                <a:gdLst/>
                <a:ahLst/>
                <a:cxnLst/>
                <a:rect l="l" t="t" r="r" b="b"/>
                <a:pathLst>
                  <a:path w="12754" h="12753" extrusionOk="0">
                    <a:moveTo>
                      <a:pt x="6385" y="0"/>
                    </a:moveTo>
                    <a:cubicBezTo>
                      <a:pt x="2850" y="0"/>
                      <a:pt x="1" y="2849"/>
                      <a:pt x="1" y="6369"/>
                    </a:cubicBezTo>
                    <a:cubicBezTo>
                      <a:pt x="1" y="9903"/>
                      <a:pt x="2850" y="12753"/>
                      <a:pt x="6385" y="12753"/>
                    </a:cubicBezTo>
                    <a:cubicBezTo>
                      <a:pt x="9904" y="12753"/>
                      <a:pt x="12753" y="9903"/>
                      <a:pt x="12753" y="6369"/>
                    </a:cubicBezTo>
                    <a:cubicBezTo>
                      <a:pt x="12753" y="2849"/>
                      <a:pt x="9904" y="0"/>
                      <a:pt x="63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6" name="Google Shape;716;p35"/>
          <p:cNvSpPr/>
          <p:nvPr/>
        </p:nvSpPr>
        <p:spPr>
          <a:xfrm>
            <a:off x="8062285" y="5918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3669708" y="1903505"/>
            <a:ext cx="157131" cy="338038"/>
          </a:xfrm>
          <a:custGeom>
            <a:avLst/>
            <a:gdLst/>
            <a:ahLst/>
            <a:cxnLst/>
            <a:rect l="l" t="t" r="r" b="b"/>
            <a:pathLst>
              <a:path w="5135" h="11047" extrusionOk="0">
                <a:moveTo>
                  <a:pt x="2575" y="0"/>
                </a:moveTo>
                <a:lnTo>
                  <a:pt x="0" y="6598"/>
                </a:lnTo>
                <a:lnTo>
                  <a:pt x="2575" y="6598"/>
                </a:lnTo>
                <a:lnTo>
                  <a:pt x="2575" y="11046"/>
                </a:lnTo>
                <a:lnTo>
                  <a:pt x="5135" y="4434"/>
                </a:lnTo>
                <a:lnTo>
                  <a:pt x="2575" y="4434"/>
                </a:lnTo>
                <a:lnTo>
                  <a:pt x="25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05142-D594-9054-B4EF-825126AFD4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044371C6-B72D-4B8A-B79C-C886F5BD413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06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551523" y="2266300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التعقيد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F2609C-787C-582D-6A07-3DAD53728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09525" y="4603788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8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2565850"/>
            <a:ext cx="33864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التكاليف الإضافية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82ABD-7DAD-BD6C-2B61-77B2BE7FB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3276" y="4590039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7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1351993"/>
            <a:ext cx="3386400" cy="2427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الأرقام قرب</a:t>
            </a:r>
            <a:b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</a:br>
            <a:r>
              <a:rPr lang="ar-SA" sz="4800" dirty="0">
                <a:latin typeface="Tajawal" panose="00000500000000000000" pitchFamily="2" charset="-78"/>
                <a:cs typeface="Tajawal" panose="00000500000000000000" pitchFamily="2" charset="-78"/>
              </a:rPr>
              <a:t>الانفرتر</a:t>
            </a: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 فقط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74D43-4DB0-A13B-2D5C-4BE4B2248A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30151" y="4596914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5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2173665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التحكم قرب </a:t>
            </a:r>
            <a:r>
              <a:rPr lang="ar-SA" sz="4800" dirty="0">
                <a:latin typeface="Tajawal" panose="00000500000000000000" pitchFamily="2" charset="-78"/>
                <a:cs typeface="Tajawal" panose="00000500000000000000" pitchFamily="2" charset="-78"/>
              </a:rPr>
              <a:t>الانفرتر</a:t>
            </a: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 فقط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B40F3-B60A-9E79-6FAC-685A5C6247AF}"/>
              </a:ext>
            </a:extLst>
          </p:cNvPr>
          <p:cNvSpPr/>
          <p:nvPr/>
        </p:nvSpPr>
        <p:spPr>
          <a:xfrm>
            <a:off x="4659086" y="4243349"/>
            <a:ext cx="3509554" cy="5325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9E499-FD12-02E9-24A0-9C4B5FFA60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16400" y="4590038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9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473146" y="1755813"/>
            <a:ext cx="3386400" cy="162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-SA" sz="4800" dirty="0">
                <a:latin typeface="Tajawal" panose="00000500000000000000" pitchFamily="2" charset="-78"/>
                <a:cs typeface="Tajawal" panose="00000500000000000000" pitchFamily="2" charset="-78"/>
              </a:rPr>
              <a:t>سلبيات </a:t>
            </a:r>
            <a:r>
              <a:rPr lang="ar-AE" sz="4800" dirty="0">
                <a:latin typeface="Tajawal" panose="00000500000000000000" pitchFamily="2" charset="-78"/>
                <a:cs typeface="Tajawal" panose="00000500000000000000" pitchFamily="2" charset="-78"/>
              </a:rPr>
              <a:t>أزرار التحكم</a:t>
            </a:r>
            <a:endParaRPr sz="480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54" name="Google Shape;654;p3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272" r="13272"/>
          <a:stretch/>
        </p:blipFill>
        <p:spPr>
          <a:xfrm rot="5400000">
            <a:off x="4247375" y="242800"/>
            <a:ext cx="4550400" cy="4646100"/>
          </a:xfrm>
          <a:prstGeom prst="roundRect">
            <a:avLst>
              <a:gd name="adj" fmla="val 5040"/>
            </a:avLst>
          </a:prstGeom>
        </p:spPr>
      </p:pic>
      <p:grpSp>
        <p:nvGrpSpPr>
          <p:cNvPr id="655" name="Google Shape;655;p34"/>
          <p:cNvGrpSpPr/>
          <p:nvPr/>
        </p:nvGrpSpPr>
        <p:grpSpPr>
          <a:xfrm>
            <a:off x="1478642" y="4527062"/>
            <a:ext cx="687704" cy="153887"/>
            <a:chOff x="5906767" y="105437"/>
            <a:chExt cx="687704" cy="153887"/>
          </a:xfrm>
        </p:grpSpPr>
        <p:sp>
          <p:nvSpPr>
            <p:cNvPr id="656" name="Google Shape;656;p34"/>
            <p:cNvSpPr/>
            <p:nvPr/>
          </p:nvSpPr>
          <p:spPr>
            <a:xfrm>
              <a:off x="6053647" y="105437"/>
              <a:ext cx="540824" cy="73226"/>
            </a:xfrm>
            <a:custGeom>
              <a:avLst/>
              <a:gdLst/>
              <a:ahLst/>
              <a:cxnLst/>
              <a:rect l="l" t="t" r="r" b="b"/>
              <a:pathLst>
                <a:path w="17674" h="2393" extrusionOk="0">
                  <a:moveTo>
                    <a:pt x="305" y="1"/>
                  </a:moveTo>
                  <a:cubicBezTo>
                    <a:pt x="137" y="1"/>
                    <a:pt x="0" y="138"/>
                    <a:pt x="0" y="306"/>
                  </a:cubicBezTo>
                  <a:cubicBezTo>
                    <a:pt x="0" y="473"/>
                    <a:pt x="137" y="610"/>
                    <a:pt x="305" y="610"/>
                  </a:cubicBezTo>
                  <a:cubicBezTo>
                    <a:pt x="747" y="610"/>
                    <a:pt x="945" y="900"/>
                    <a:pt x="1280" y="1372"/>
                  </a:cubicBezTo>
                  <a:cubicBezTo>
                    <a:pt x="1585" y="1829"/>
                    <a:pt x="1981" y="2393"/>
                    <a:pt x="2743" y="2393"/>
                  </a:cubicBezTo>
                  <a:cubicBezTo>
                    <a:pt x="3504" y="2393"/>
                    <a:pt x="3901" y="1829"/>
                    <a:pt x="4205" y="1372"/>
                  </a:cubicBezTo>
                  <a:cubicBezTo>
                    <a:pt x="4525" y="900"/>
                    <a:pt x="4754" y="610"/>
                    <a:pt x="5180" y="610"/>
                  </a:cubicBezTo>
                  <a:cubicBezTo>
                    <a:pt x="5622" y="610"/>
                    <a:pt x="5820" y="900"/>
                    <a:pt x="6155" y="1372"/>
                  </a:cubicBezTo>
                  <a:cubicBezTo>
                    <a:pt x="6460" y="1829"/>
                    <a:pt x="6856" y="2393"/>
                    <a:pt x="7618" y="2393"/>
                  </a:cubicBezTo>
                  <a:cubicBezTo>
                    <a:pt x="8380" y="2393"/>
                    <a:pt x="8776" y="1829"/>
                    <a:pt x="9081" y="1372"/>
                  </a:cubicBezTo>
                  <a:cubicBezTo>
                    <a:pt x="9401" y="900"/>
                    <a:pt x="9629" y="610"/>
                    <a:pt x="10056" y="610"/>
                  </a:cubicBezTo>
                  <a:cubicBezTo>
                    <a:pt x="10498" y="610"/>
                    <a:pt x="10696" y="900"/>
                    <a:pt x="11031" y="1372"/>
                  </a:cubicBezTo>
                  <a:cubicBezTo>
                    <a:pt x="11336" y="1829"/>
                    <a:pt x="11732" y="2393"/>
                    <a:pt x="12494" y="2393"/>
                  </a:cubicBezTo>
                  <a:cubicBezTo>
                    <a:pt x="13255" y="2393"/>
                    <a:pt x="13652" y="1829"/>
                    <a:pt x="13956" y="1372"/>
                  </a:cubicBezTo>
                  <a:cubicBezTo>
                    <a:pt x="14276" y="900"/>
                    <a:pt x="14505" y="610"/>
                    <a:pt x="14931" y="610"/>
                  </a:cubicBezTo>
                  <a:cubicBezTo>
                    <a:pt x="15373" y="610"/>
                    <a:pt x="15571" y="900"/>
                    <a:pt x="15906" y="1372"/>
                  </a:cubicBezTo>
                  <a:cubicBezTo>
                    <a:pt x="16211" y="1829"/>
                    <a:pt x="16607" y="2393"/>
                    <a:pt x="17369" y="2393"/>
                  </a:cubicBezTo>
                  <a:cubicBezTo>
                    <a:pt x="17537" y="2393"/>
                    <a:pt x="17674" y="2271"/>
                    <a:pt x="17674" y="2088"/>
                  </a:cubicBezTo>
                  <a:cubicBezTo>
                    <a:pt x="17674" y="1921"/>
                    <a:pt x="17537" y="1783"/>
                    <a:pt x="17369" y="1783"/>
                  </a:cubicBezTo>
                  <a:cubicBezTo>
                    <a:pt x="16927" y="1783"/>
                    <a:pt x="16714" y="1494"/>
                    <a:pt x="16394" y="1022"/>
                  </a:cubicBezTo>
                  <a:cubicBezTo>
                    <a:pt x="16089" y="565"/>
                    <a:pt x="15693" y="1"/>
                    <a:pt x="14931" y="1"/>
                  </a:cubicBezTo>
                  <a:cubicBezTo>
                    <a:pt x="14170" y="1"/>
                    <a:pt x="13758" y="565"/>
                    <a:pt x="13469" y="1022"/>
                  </a:cubicBezTo>
                  <a:cubicBezTo>
                    <a:pt x="13134" y="1494"/>
                    <a:pt x="12905" y="1783"/>
                    <a:pt x="12494" y="1783"/>
                  </a:cubicBezTo>
                  <a:cubicBezTo>
                    <a:pt x="12052" y="1783"/>
                    <a:pt x="11838" y="1494"/>
                    <a:pt x="11519" y="1022"/>
                  </a:cubicBezTo>
                  <a:cubicBezTo>
                    <a:pt x="11214" y="565"/>
                    <a:pt x="10818" y="1"/>
                    <a:pt x="10056" y="1"/>
                  </a:cubicBezTo>
                  <a:cubicBezTo>
                    <a:pt x="9294" y="1"/>
                    <a:pt x="8898" y="565"/>
                    <a:pt x="8593" y="1022"/>
                  </a:cubicBezTo>
                  <a:cubicBezTo>
                    <a:pt x="8258" y="1494"/>
                    <a:pt x="8030" y="1783"/>
                    <a:pt x="7618" y="1783"/>
                  </a:cubicBezTo>
                  <a:cubicBezTo>
                    <a:pt x="7176" y="1783"/>
                    <a:pt x="6963" y="1494"/>
                    <a:pt x="6643" y="1022"/>
                  </a:cubicBezTo>
                  <a:cubicBezTo>
                    <a:pt x="6338" y="565"/>
                    <a:pt x="5942" y="1"/>
                    <a:pt x="5180" y="1"/>
                  </a:cubicBezTo>
                  <a:cubicBezTo>
                    <a:pt x="4419" y="1"/>
                    <a:pt x="4022" y="565"/>
                    <a:pt x="3718" y="1022"/>
                  </a:cubicBezTo>
                  <a:cubicBezTo>
                    <a:pt x="3383" y="1494"/>
                    <a:pt x="3154" y="1783"/>
                    <a:pt x="2743" y="1783"/>
                  </a:cubicBezTo>
                  <a:cubicBezTo>
                    <a:pt x="2301" y="1783"/>
                    <a:pt x="2087" y="1494"/>
                    <a:pt x="1768" y="1022"/>
                  </a:cubicBezTo>
                  <a:cubicBezTo>
                    <a:pt x="1463" y="565"/>
                    <a:pt x="1067" y="1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5906767" y="185639"/>
              <a:ext cx="540855" cy="73685"/>
            </a:xfrm>
            <a:custGeom>
              <a:avLst/>
              <a:gdLst/>
              <a:ahLst/>
              <a:cxnLst/>
              <a:rect l="l" t="t" r="r" b="b"/>
              <a:pathLst>
                <a:path w="17675" h="2408" extrusionOk="0">
                  <a:moveTo>
                    <a:pt x="306" y="0"/>
                  </a:moveTo>
                  <a:cubicBezTo>
                    <a:pt x="123" y="0"/>
                    <a:pt x="1" y="138"/>
                    <a:pt x="1" y="305"/>
                  </a:cubicBezTo>
                  <a:cubicBezTo>
                    <a:pt x="1" y="488"/>
                    <a:pt x="123" y="610"/>
                    <a:pt x="306" y="610"/>
                  </a:cubicBezTo>
                  <a:cubicBezTo>
                    <a:pt x="732" y="610"/>
                    <a:pt x="945" y="899"/>
                    <a:pt x="1265" y="1372"/>
                  </a:cubicBezTo>
                  <a:cubicBezTo>
                    <a:pt x="1570" y="1829"/>
                    <a:pt x="1982" y="2408"/>
                    <a:pt x="2743" y="2408"/>
                  </a:cubicBezTo>
                  <a:cubicBezTo>
                    <a:pt x="3505" y="2408"/>
                    <a:pt x="3901" y="1829"/>
                    <a:pt x="4206" y="1372"/>
                  </a:cubicBezTo>
                  <a:cubicBezTo>
                    <a:pt x="4526" y="899"/>
                    <a:pt x="4754" y="610"/>
                    <a:pt x="5181" y="610"/>
                  </a:cubicBezTo>
                  <a:cubicBezTo>
                    <a:pt x="5623" y="610"/>
                    <a:pt x="5821" y="899"/>
                    <a:pt x="6156" y="1372"/>
                  </a:cubicBezTo>
                  <a:cubicBezTo>
                    <a:pt x="6461" y="1829"/>
                    <a:pt x="6857" y="2408"/>
                    <a:pt x="7619" y="2408"/>
                  </a:cubicBezTo>
                  <a:cubicBezTo>
                    <a:pt x="8381" y="2408"/>
                    <a:pt x="8777" y="1829"/>
                    <a:pt x="9081" y="1372"/>
                  </a:cubicBezTo>
                  <a:cubicBezTo>
                    <a:pt x="9401" y="899"/>
                    <a:pt x="9630" y="610"/>
                    <a:pt x="10057" y="610"/>
                  </a:cubicBezTo>
                  <a:cubicBezTo>
                    <a:pt x="10498" y="610"/>
                    <a:pt x="10696" y="899"/>
                    <a:pt x="11032" y="1372"/>
                  </a:cubicBezTo>
                  <a:cubicBezTo>
                    <a:pt x="11336" y="1829"/>
                    <a:pt x="11733" y="2408"/>
                    <a:pt x="12494" y="2408"/>
                  </a:cubicBezTo>
                  <a:cubicBezTo>
                    <a:pt x="13256" y="2408"/>
                    <a:pt x="13652" y="1829"/>
                    <a:pt x="13957" y="1372"/>
                  </a:cubicBezTo>
                  <a:cubicBezTo>
                    <a:pt x="14277" y="899"/>
                    <a:pt x="14505" y="610"/>
                    <a:pt x="14932" y="610"/>
                  </a:cubicBezTo>
                  <a:cubicBezTo>
                    <a:pt x="15374" y="610"/>
                    <a:pt x="15572" y="899"/>
                    <a:pt x="15892" y="1372"/>
                  </a:cubicBezTo>
                  <a:cubicBezTo>
                    <a:pt x="16212" y="1829"/>
                    <a:pt x="16608" y="2408"/>
                    <a:pt x="17370" y="2408"/>
                  </a:cubicBezTo>
                  <a:cubicBezTo>
                    <a:pt x="17537" y="2408"/>
                    <a:pt x="17675" y="2271"/>
                    <a:pt x="17675" y="2103"/>
                  </a:cubicBezTo>
                  <a:cubicBezTo>
                    <a:pt x="17675" y="1935"/>
                    <a:pt x="17537" y="1798"/>
                    <a:pt x="17370" y="1798"/>
                  </a:cubicBezTo>
                  <a:cubicBezTo>
                    <a:pt x="16928" y="1798"/>
                    <a:pt x="16715" y="1509"/>
                    <a:pt x="16395" y="1036"/>
                  </a:cubicBezTo>
                  <a:cubicBezTo>
                    <a:pt x="16090" y="579"/>
                    <a:pt x="15694" y="0"/>
                    <a:pt x="14932" y="0"/>
                  </a:cubicBezTo>
                  <a:cubicBezTo>
                    <a:pt x="14170" y="0"/>
                    <a:pt x="13759" y="579"/>
                    <a:pt x="13469" y="1036"/>
                  </a:cubicBezTo>
                  <a:cubicBezTo>
                    <a:pt x="13134" y="1509"/>
                    <a:pt x="12906" y="1798"/>
                    <a:pt x="12494" y="1798"/>
                  </a:cubicBezTo>
                  <a:cubicBezTo>
                    <a:pt x="12052" y="1798"/>
                    <a:pt x="11839" y="1509"/>
                    <a:pt x="11519" y="1036"/>
                  </a:cubicBezTo>
                  <a:cubicBezTo>
                    <a:pt x="11214" y="579"/>
                    <a:pt x="10818" y="0"/>
                    <a:pt x="10057" y="0"/>
                  </a:cubicBezTo>
                  <a:cubicBezTo>
                    <a:pt x="9295" y="0"/>
                    <a:pt x="8899" y="579"/>
                    <a:pt x="8594" y="1036"/>
                  </a:cubicBezTo>
                  <a:cubicBezTo>
                    <a:pt x="8259" y="1509"/>
                    <a:pt x="8030" y="1798"/>
                    <a:pt x="7619" y="1798"/>
                  </a:cubicBezTo>
                  <a:cubicBezTo>
                    <a:pt x="7177" y="1798"/>
                    <a:pt x="6964" y="1509"/>
                    <a:pt x="6644" y="1036"/>
                  </a:cubicBezTo>
                  <a:cubicBezTo>
                    <a:pt x="6339" y="579"/>
                    <a:pt x="5943" y="0"/>
                    <a:pt x="5181" y="0"/>
                  </a:cubicBezTo>
                  <a:cubicBezTo>
                    <a:pt x="4419" y="0"/>
                    <a:pt x="4023" y="579"/>
                    <a:pt x="3703" y="1036"/>
                  </a:cubicBezTo>
                  <a:cubicBezTo>
                    <a:pt x="3383" y="1509"/>
                    <a:pt x="3155" y="1798"/>
                    <a:pt x="2743" y="1798"/>
                  </a:cubicBezTo>
                  <a:cubicBezTo>
                    <a:pt x="2301" y="1798"/>
                    <a:pt x="2088" y="1509"/>
                    <a:pt x="1768" y="1036"/>
                  </a:cubicBezTo>
                  <a:cubicBezTo>
                    <a:pt x="1463" y="579"/>
                    <a:pt x="1067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ajawal" panose="00000500000000000000" pitchFamily="2" charset="-78"/>
                <a:cs typeface="Tajawal" panose="00000500000000000000" pitchFamily="2" charset="-78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2827297" y="419482"/>
            <a:ext cx="338038" cy="337243"/>
          </a:xfrm>
          <a:custGeom>
            <a:avLst/>
            <a:gdLst/>
            <a:ahLst/>
            <a:cxnLst/>
            <a:rect l="l" t="t" r="r" b="b"/>
            <a:pathLst>
              <a:path w="11047" h="11021" extrusionOk="0">
                <a:moveTo>
                  <a:pt x="4973" y="1"/>
                </a:moveTo>
                <a:cubicBezTo>
                  <a:pt x="4956" y="1"/>
                  <a:pt x="4939" y="2"/>
                  <a:pt x="4922" y="5"/>
                </a:cubicBezTo>
                <a:cubicBezTo>
                  <a:pt x="4724" y="20"/>
                  <a:pt x="4587" y="188"/>
                  <a:pt x="4617" y="386"/>
                </a:cubicBezTo>
                <a:lnTo>
                  <a:pt x="4755" y="1529"/>
                </a:lnTo>
                <a:cubicBezTo>
                  <a:pt x="4770" y="1696"/>
                  <a:pt x="4922" y="1833"/>
                  <a:pt x="5090" y="1833"/>
                </a:cubicBezTo>
                <a:lnTo>
                  <a:pt x="5135" y="1833"/>
                </a:lnTo>
                <a:cubicBezTo>
                  <a:pt x="5318" y="1803"/>
                  <a:pt x="5455" y="1635"/>
                  <a:pt x="5440" y="1452"/>
                </a:cubicBezTo>
                <a:lnTo>
                  <a:pt x="5303" y="310"/>
                </a:lnTo>
                <a:cubicBezTo>
                  <a:pt x="5289" y="130"/>
                  <a:pt x="5138" y="1"/>
                  <a:pt x="4973" y="1"/>
                </a:cubicBezTo>
                <a:close/>
                <a:moveTo>
                  <a:pt x="7598" y="402"/>
                </a:moveTo>
                <a:cubicBezTo>
                  <a:pt x="7464" y="402"/>
                  <a:pt x="7344" y="479"/>
                  <a:pt x="7299" y="614"/>
                </a:cubicBezTo>
                <a:lnTo>
                  <a:pt x="6842" y="1650"/>
                </a:lnTo>
                <a:cubicBezTo>
                  <a:pt x="6766" y="1833"/>
                  <a:pt x="6842" y="2031"/>
                  <a:pt x="7009" y="2107"/>
                </a:cubicBezTo>
                <a:cubicBezTo>
                  <a:pt x="7055" y="2138"/>
                  <a:pt x="7116" y="2138"/>
                  <a:pt x="7147" y="2138"/>
                </a:cubicBezTo>
                <a:cubicBezTo>
                  <a:pt x="7284" y="2138"/>
                  <a:pt x="7390" y="2062"/>
                  <a:pt x="7451" y="1925"/>
                </a:cubicBezTo>
                <a:lnTo>
                  <a:pt x="7908" y="873"/>
                </a:lnTo>
                <a:cubicBezTo>
                  <a:pt x="7985" y="706"/>
                  <a:pt x="7908" y="492"/>
                  <a:pt x="7741" y="432"/>
                </a:cubicBezTo>
                <a:cubicBezTo>
                  <a:pt x="7693" y="412"/>
                  <a:pt x="7645" y="402"/>
                  <a:pt x="7598" y="402"/>
                </a:cubicBezTo>
                <a:close/>
                <a:moveTo>
                  <a:pt x="2446" y="996"/>
                </a:moveTo>
                <a:cubicBezTo>
                  <a:pt x="2376" y="996"/>
                  <a:pt x="2304" y="1021"/>
                  <a:pt x="2241" y="1071"/>
                </a:cubicBezTo>
                <a:cubicBezTo>
                  <a:pt x="2088" y="1178"/>
                  <a:pt x="2043" y="1391"/>
                  <a:pt x="2164" y="1544"/>
                </a:cubicBezTo>
                <a:lnTo>
                  <a:pt x="2850" y="2458"/>
                </a:lnTo>
                <a:cubicBezTo>
                  <a:pt x="2896" y="2549"/>
                  <a:pt x="3018" y="2595"/>
                  <a:pt x="3109" y="2595"/>
                </a:cubicBezTo>
                <a:cubicBezTo>
                  <a:pt x="3185" y="2595"/>
                  <a:pt x="3246" y="2565"/>
                  <a:pt x="3322" y="2534"/>
                </a:cubicBezTo>
                <a:cubicBezTo>
                  <a:pt x="3475" y="2412"/>
                  <a:pt x="3505" y="2214"/>
                  <a:pt x="3399" y="2047"/>
                </a:cubicBezTo>
                <a:lnTo>
                  <a:pt x="2713" y="1132"/>
                </a:lnTo>
                <a:cubicBezTo>
                  <a:pt x="2642" y="1044"/>
                  <a:pt x="2545" y="996"/>
                  <a:pt x="2446" y="996"/>
                </a:cubicBezTo>
                <a:close/>
                <a:moveTo>
                  <a:pt x="9705" y="2083"/>
                </a:moveTo>
                <a:cubicBezTo>
                  <a:pt x="9637" y="2083"/>
                  <a:pt x="9568" y="2105"/>
                  <a:pt x="9508" y="2153"/>
                </a:cubicBezTo>
                <a:lnTo>
                  <a:pt x="8594" y="2839"/>
                </a:lnTo>
                <a:cubicBezTo>
                  <a:pt x="8442" y="2945"/>
                  <a:pt x="8411" y="3159"/>
                  <a:pt x="8518" y="3311"/>
                </a:cubicBezTo>
                <a:cubicBezTo>
                  <a:pt x="8594" y="3387"/>
                  <a:pt x="8685" y="3448"/>
                  <a:pt x="8792" y="3448"/>
                </a:cubicBezTo>
                <a:cubicBezTo>
                  <a:pt x="8868" y="3448"/>
                  <a:pt x="8914" y="3433"/>
                  <a:pt x="8990" y="3387"/>
                </a:cubicBezTo>
                <a:lnTo>
                  <a:pt x="9904" y="2702"/>
                </a:lnTo>
                <a:cubicBezTo>
                  <a:pt x="10057" y="2595"/>
                  <a:pt x="10102" y="2382"/>
                  <a:pt x="9980" y="2229"/>
                </a:cubicBezTo>
                <a:cubicBezTo>
                  <a:pt x="9916" y="2137"/>
                  <a:pt x="9811" y="2083"/>
                  <a:pt x="9705" y="2083"/>
                </a:cubicBezTo>
                <a:close/>
                <a:moveTo>
                  <a:pt x="761" y="3099"/>
                </a:moveTo>
                <a:cubicBezTo>
                  <a:pt x="630" y="3099"/>
                  <a:pt x="503" y="3173"/>
                  <a:pt x="458" y="3296"/>
                </a:cubicBezTo>
                <a:cubicBezTo>
                  <a:pt x="382" y="3463"/>
                  <a:pt x="458" y="3677"/>
                  <a:pt x="641" y="3753"/>
                </a:cubicBezTo>
                <a:lnTo>
                  <a:pt x="1677" y="4210"/>
                </a:lnTo>
                <a:cubicBezTo>
                  <a:pt x="1723" y="4225"/>
                  <a:pt x="1784" y="4225"/>
                  <a:pt x="1814" y="4225"/>
                </a:cubicBezTo>
                <a:cubicBezTo>
                  <a:pt x="1951" y="4225"/>
                  <a:pt x="2058" y="4149"/>
                  <a:pt x="2119" y="4012"/>
                </a:cubicBezTo>
                <a:cubicBezTo>
                  <a:pt x="2195" y="3844"/>
                  <a:pt x="2119" y="3631"/>
                  <a:pt x="1951" y="3570"/>
                </a:cubicBezTo>
                <a:lnTo>
                  <a:pt x="900" y="3128"/>
                </a:lnTo>
                <a:cubicBezTo>
                  <a:pt x="856" y="3108"/>
                  <a:pt x="808" y="3099"/>
                  <a:pt x="761" y="3099"/>
                </a:cubicBezTo>
                <a:close/>
                <a:moveTo>
                  <a:pt x="10684" y="4590"/>
                </a:moveTo>
                <a:cubicBezTo>
                  <a:pt x="10673" y="4590"/>
                  <a:pt x="10662" y="4590"/>
                  <a:pt x="10651" y="4591"/>
                </a:cubicBezTo>
                <a:lnTo>
                  <a:pt x="9508" y="4713"/>
                </a:lnTo>
                <a:cubicBezTo>
                  <a:pt x="9325" y="4743"/>
                  <a:pt x="9188" y="4911"/>
                  <a:pt x="9203" y="5094"/>
                </a:cubicBezTo>
                <a:cubicBezTo>
                  <a:pt x="9219" y="5277"/>
                  <a:pt x="9371" y="5414"/>
                  <a:pt x="9554" y="5414"/>
                </a:cubicBezTo>
                <a:lnTo>
                  <a:pt x="9584" y="5414"/>
                </a:lnTo>
                <a:lnTo>
                  <a:pt x="10727" y="5277"/>
                </a:lnTo>
                <a:cubicBezTo>
                  <a:pt x="10925" y="5231"/>
                  <a:pt x="11047" y="5063"/>
                  <a:pt x="11032" y="4896"/>
                </a:cubicBezTo>
                <a:cubicBezTo>
                  <a:pt x="11017" y="4709"/>
                  <a:pt x="10867" y="4590"/>
                  <a:pt x="10684" y="4590"/>
                </a:cubicBezTo>
                <a:close/>
                <a:moveTo>
                  <a:pt x="1507" y="5611"/>
                </a:moveTo>
                <a:cubicBezTo>
                  <a:pt x="1497" y="5611"/>
                  <a:pt x="1488" y="5611"/>
                  <a:pt x="1479" y="5612"/>
                </a:cubicBezTo>
                <a:lnTo>
                  <a:pt x="336" y="5749"/>
                </a:lnTo>
                <a:cubicBezTo>
                  <a:pt x="138" y="5764"/>
                  <a:pt x="1" y="5947"/>
                  <a:pt x="31" y="6130"/>
                </a:cubicBezTo>
                <a:cubicBezTo>
                  <a:pt x="47" y="6297"/>
                  <a:pt x="199" y="6434"/>
                  <a:pt x="367" y="6434"/>
                </a:cubicBezTo>
                <a:lnTo>
                  <a:pt x="412" y="6434"/>
                </a:lnTo>
                <a:lnTo>
                  <a:pt x="1555" y="6297"/>
                </a:lnTo>
                <a:cubicBezTo>
                  <a:pt x="1738" y="6282"/>
                  <a:pt x="1875" y="6115"/>
                  <a:pt x="1860" y="5916"/>
                </a:cubicBezTo>
                <a:cubicBezTo>
                  <a:pt x="1831" y="5743"/>
                  <a:pt x="1678" y="5611"/>
                  <a:pt x="1507" y="5611"/>
                </a:cubicBezTo>
                <a:close/>
                <a:moveTo>
                  <a:pt x="5532" y="3220"/>
                </a:moveTo>
                <a:cubicBezTo>
                  <a:pt x="6050" y="3220"/>
                  <a:pt x="6537" y="3387"/>
                  <a:pt x="6964" y="3707"/>
                </a:cubicBezTo>
                <a:cubicBezTo>
                  <a:pt x="7436" y="4088"/>
                  <a:pt x="7741" y="4637"/>
                  <a:pt x="7817" y="5261"/>
                </a:cubicBezTo>
                <a:cubicBezTo>
                  <a:pt x="7954" y="6511"/>
                  <a:pt x="7055" y="7653"/>
                  <a:pt x="5791" y="7790"/>
                </a:cubicBezTo>
                <a:cubicBezTo>
                  <a:pt x="5694" y="7802"/>
                  <a:pt x="5598" y="7808"/>
                  <a:pt x="5503" y="7808"/>
                </a:cubicBezTo>
                <a:cubicBezTo>
                  <a:pt x="4992" y="7808"/>
                  <a:pt x="4497" y="7639"/>
                  <a:pt x="4099" y="7318"/>
                </a:cubicBezTo>
                <a:cubicBezTo>
                  <a:pt x="3627" y="6937"/>
                  <a:pt x="3322" y="6374"/>
                  <a:pt x="3246" y="5764"/>
                </a:cubicBezTo>
                <a:cubicBezTo>
                  <a:pt x="3109" y="4515"/>
                  <a:pt x="4008" y="3372"/>
                  <a:pt x="5257" y="3235"/>
                </a:cubicBezTo>
                <a:cubicBezTo>
                  <a:pt x="5349" y="3220"/>
                  <a:pt x="5440" y="3220"/>
                  <a:pt x="5532" y="3220"/>
                </a:cubicBezTo>
                <a:close/>
                <a:moveTo>
                  <a:pt x="9233" y="6786"/>
                </a:moveTo>
                <a:cubicBezTo>
                  <a:pt x="9103" y="6786"/>
                  <a:pt x="8978" y="6860"/>
                  <a:pt x="8944" y="6983"/>
                </a:cubicBezTo>
                <a:cubicBezTo>
                  <a:pt x="8868" y="7166"/>
                  <a:pt x="8944" y="7364"/>
                  <a:pt x="9112" y="7425"/>
                </a:cubicBezTo>
                <a:lnTo>
                  <a:pt x="10163" y="7882"/>
                </a:lnTo>
                <a:cubicBezTo>
                  <a:pt x="10194" y="7897"/>
                  <a:pt x="10255" y="7897"/>
                  <a:pt x="10285" y="7897"/>
                </a:cubicBezTo>
                <a:cubicBezTo>
                  <a:pt x="10422" y="7897"/>
                  <a:pt x="10544" y="7821"/>
                  <a:pt x="10590" y="7699"/>
                </a:cubicBezTo>
                <a:cubicBezTo>
                  <a:pt x="10697" y="7547"/>
                  <a:pt x="10590" y="7349"/>
                  <a:pt x="10422" y="7272"/>
                </a:cubicBezTo>
                <a:lnTo>
                  <a:pt x="9371" y="6815"/>
                </a:lnTo>
                <a:cubicBezTo>
                  <a:pt x="9327" y="6795"/>
                  <a:pt x="9279" y="6786"/>
                  <a:pt x="9233" y="6786"/>
                </a:cubicBezTo>
                <a:close/>
                <a:moveTo>
                  <a:pt x="5554" y="2530"/>
                </a:moveTo>
                <a:cubicBezTo>
                  <a:pt x="5441" y="2530"/>
                  <a:pt x="5326" y="2536"/>
                  <a:pt x="5212" y="2549"/>
                </a:cubicBezTo>
                <a:cubicBezTo>
                  <a:pt x="3566" y="2747"/>
                  <a:pt x="2408" y="4210"/>
                  <a:pt x="2576" y="5840"/>
                </a:cubicBezTo>
                <a:cubicBezTo>
                  <a:pt x="2667" y="6633"/>
                  <a:pt x="3048" y="7349"/>
                  <a:pt x="3688" y="7851"/>
                </a:cubicBezTo>
                <a:cubicBezTo>
                  <a:pt x="4206" y="8263"/>
                  <a:pt x="4861" y="8491"/>
                  <a:pt x="5532" y="8491"/>
                </a:cubicBezTo>
                <a:cubicBezTo>
                  <a:pt x="5638" y="8491"/>
                  <a:pt x="5760" y="8491"/>
                  <a:pt x="5867" y="8476"/>
                </a:cubicBezTo>
                <a:cubicBezTo>
                  <a:pt x="6659" y="8385"/>
                  <a:pt x="7375" y="7973"/>
                  <a:pt x="7878" y="7364"/>
                </a:cubicBezTo>
                <a:cubicBezTo>
                  <a:pt x="8365" y="6739"/>
                  <a:pt x="8594" y="5977"/>
                  <a:pt x="8503" y="5185"/>
                </a:cubicBezTo>
                <a:cubicBezTo>
                  <a:pt x="8411" y="4393"/>
                  <a:pt x="8030" y="3677"/>
                  <a:pt x="7390" y="3174"/>
                </a:cubicBezTo>
                <a:cubicBezTo>
                  <a:pt x="6856" y="2757"/>
                  <a:pt x="6222" y="2530"/>
                  <a:pt x="5554" y="2530"/>
                </a:cubicBezTo>
                <a:close/>
                <a:moveTo>
                  <a:pt x="2275" y="7582"/>
                </a:moveTo>
                <a:cubicBezTo>
                  <a:pt x="2205" y="7582"/>
                  <a:pt x="2138" y="7601"/>
                  <a:pt x="2088" y="7638"/>
                </a:cubicBezTo>
                <a:lnTo>
                  <a:pt x="1174" y="8324"/>
                </a:lnTo>
                <a:cubicBezTo>
                  <a:pt x="1022" y="8430"/>
                  <a:pt x="976" y="8644"/>
                  <a:pt x="1098" y="8796"/>
                </a:cubicBezTo>
                <a:cubicBezTo>
                  <a:pt x="1144" y="8887"/>
                  <a:pt x="1266" y="8933"/>
                  <a:pt x="1357" y="8933"/>
                </a:cubicBezTo>
                <a:cubicBezTo>
                  <a:pt x="1433" y="8933"/>
                  <a:pt x="1494" y="8918"/>
                  <a:pt x="1570" y="8872"/>
                </a:cubicBezTo>
                <a:lnTo>
                  <a:pt x="2484" y="8187"/>
                </a:lnTo>
                <a:cubicBezTo>
                  <a:pt x="2637" y="8080"/>
                  <a:pt x="2667" y="7867"/>
                  <a:pt x="2561" y="7714"/>
                </a:cubicBezTo>
                <a:cubicBezTo>
                  <a:pt x="2488" y="7624"/>
                  <a:pt x="2378" y="7582"/>
                  <a:pt x="2275" y="7582"/>
                </a:cubicBezTo>
                <a:close/>
                <a:moveTo>
                  <a:pt x="7941" y="8428"/>
                </a:moveTo>
                <a:cubicBezTo>
                  <a:pt x="7872" y="8428"/>
                  <a:pt x="7801" y="8449"/>
                  <a:pt x="7741" y="8491"/>
                </a:cubicBezTo>
                <a:cubicBezTo>
                  <a:pt x="7588" y="8613"/>
                  <a:pt x="7543" y="8811"/>
                  <a:pt x="7665" y="8964"/>
                </a:cubicBezTo>
                <a:lnTo>
                  <a:pt x="8350" y="9878"/>
                </a:lnTo>
                <a:cubicBezTo>
                  <a:pt x="8396" y="9984"/>
                  <a:pt x="8518" y="10015"/>
                  <a:pt x="8609" y="10015"/>
                </a:cubicBezTo>
                <a:cubicBezTo>
                  <a:pt x="8685" y="10015"/>
                  <a:pt x="8746" y="10000"/>
                  <a:pt x="8823" y="9954"/>
                </a:cubicBezTo>
                <a:cubicBezTo>
                  <a:pt x="8975" y="9847"/>
                  <a:pt x="9005" y="9634"/>
                  <a:pt x="8899" y="9482"/>
                </a:cubicBezTo>
                <a:lnTo>
                  <a:pt x="8213" y="8567"/>
                </a:lnTo>
                <a:cubicBezTo>
                  <a:pt x="8149" y="8476"/>
                  <a:pt x="8046" y="8428"/>
                  <a:pt x="7941" y="8428"/>
                </a:cubicBezTo>
                <a:close/>
                <a:moveTo>
                  <a:pt x="3900" y="8888"/>
                </a:moveTo>
                <a:cubicBezTo>
                  <a:pt x="3770" y="8888"/>
                  <a:pt x="3645" y="8962"/>
                  <a:pt x="3612" y="9086"/>
                </a:cubicBezTo>
                <a:lnTo>
                  <a:pt x="3155" y="10137"/>
                </a:lnTo>
                <a:cubicBezTo>
                  <a:pt x="3063" y="10304"/>
                  <a:pt x="3155" y="10518"/>
                  <a:pt x="3322" y="10563"/>
                </a:cubicBezTo>
                <a:cubicBezTo>
                  <a:pt x="3353" y="10594"/>
                  <a:pt x="3414" y="10594"/>
                  <a:pt x="3459" y="10594"/>
                </a:cubicBezTo>
                <a:cubicBezTo>
                  <a:pt x="3581" y="10594"/>
                  <a:pt x="3703" y="10518"/>
                  <a:pt x="3764" y="10381"/>
                </a:cubicBezTo>
                <a:lnTo>
                  <a:pt x="4221" y="9329"/>
                </a:lnTo>
                <a:cubicBezTo>
                  <a:pt x="4313" y="9177"/>
                  <a:pt x="4206" y="8994"/>
                  <a:pt x="4038" y="8918"/>
                </a:cubicBezTo>
                <a:cubicBezTo>
                  <a:pt x="3994" y="8898"/>
                  <a:pt x="3947" y="8888"/>
                  <a:pt x="3900" y="8888"/>
                </a:cubicBezTo>
                <a:close/>
                <a:moveTo>
                  <a:pt x="5973" y="9191"/>
                </a:moveTo>
                <a:cubicBezTo>
                  <a:pt x="5963" y="9191"/>
                  <a:pt x="5953" y="9191"/>
                  <a:pt x="5943" y="9192"/>
                </a:cubicBezTo>
                <a:cubicBezTo>
                  <a:pt x="5760" y="9223"/>
                  <a:pt x="5623" y="9390"/>
                  <a:pt x="5638" y="9573"/>
                </a:cubicBezTo>
                <a:lnTo>
                  <a:pt x="5775" y="10716"/>
                </a:lnTo>
                <a:cubicBezTo>
                  <a:pt x="5791" y="10883"/>
                  <a:pt x="5943" y="11020"/>
                  <a:pt x="6126" y="11020"/>
                </a:cubicBezTo>
                <a:lnTo>
                  <a:pt x="6156" y="11020"/>
                </a:lnTo>
                <a:cubicBezTo>
                  <a:pt x="6354" y="11005"/>
                  <a:pt x="6476" y="10838"/>
                  <a:pt x="6461" y="10640"/>
                </a:cubicBezTo>
                <a:lnTo>
                  <a:pt x="6324" y="9497"/>
                </a:lnTo>
                <a:cubicBezTo>
                  <a:pt x="6309" y="9323"/>
                  <a:pt x="6158" y="9191"/>
                  <a:pt x="5973" y="919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B40F3-B60A-9E79-6FAC-685A5C6247AF}"/>
              </a:ext>
            </a:extLst>
          </p:cNvPr>
          <p:cNvSpPr/>
          <p:nvPr/>
        </p:nvSpPr>
        <p:spPr>
          <a:xfrm>
            <a:off x="4659086" y="4243349"/>
            <a:ext cx="3509554" cy="5325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7AF14-E1D3-B4BC-02D8-F4C636CEC2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23275" y="4583163"/>
            <a:ext cx="2971800" cy="458787"/>
          </a:xfrm>
        </p:spPr>
        <p:txBody>
          <a:bodyPr/>
          <a:lstStyle/>
          <a:p>
            <a:fld id="{044371C6-B72D-4B8A-B79C-C886F5BD413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5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lar Power Meeting by Slidesgo">
  <a:themeElements>
    <a:clrScheme name="Simple Light">
      <a:dk1>
        <a:srgbClr val="0E101C"/>
      </a:dk1>
      <a:lt1>
        <a:srgbClr val="FFFADF"/>
      </a:lt1>
      <a:dk2>
        <a:srgbClr val="D0D861"/>
      </a:dk2>
      <a:lt2>
        <a:srgbClr val="A3B700"/>
      </a:lt2>
      <a:accent1>
        <a:srgbClr val="FFF140"/>
      </a:accent1>
      <a:accent2>
        <a:srgbClr val="A9DCFF"/>
      </a:accent2>
      <a:accent3>
        <a:srgbClr val="8E88FF"/>
      </a:accent3>
      <a:accent4>
        <a:srgbClr val="034381"/>
      </a:accent4>
      <a:accent5>
        <a:srgbClr val="4E4E50"/>
      </a:accent5>
      <a:accent6>
        <a:srgbClr val="FFFFFF"/>
      </a:accent6>
      <a:hlink>
        <a:srgbClr val="0E10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On-screen Show (16:9)</PresentationFormat>
  <Paragraphs>120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Epilogue</vt:lpstr>
      <vt:lpstr>Tajawal</vt:lpstr>
      <vt:lpstr>Lexend Deca</vt:lpstr>
      <vt:lpstr>Arial</vt:lpstr>
      <vt:lpstr>Nunito Light</vt:lpstr>
      <vt:lpstr>Solar Power Meeting by Slidesgo</vt:lpstr>
      <vt:lpstr>نظام إدارة الطاقة الشمسية</vt:lpstr>
      <vt:lpstr>مقدمة</vt:lpstr>
      <vt:lpstr>PowerPoint Presentation</vt:lpstr>
      <vt:lpstr>مشاكل نظام الطاقة الشمسية</vt:lpstr>
      <vt:lpstr>التعقيد</vt:lpstr>
      <vt:lpstr>التكاليف الإضافية</vt:lpstr>
      <vt:lpstr>الأرقام قرب الانفرتر فقط</vt:lpstr>
      <vt:lpstr>التحكم قرب الانفرتر فقط</vt:lpstr>
      <vt:lpstr>سلبيات أزرار التحكم</vt:lpstr>
      <vt:lpstr>الإزعاج الضروري</vt:lpstr>
      <vt:lpstr>كيف أعلم حالة كهرباء المدينة؟</vt:lpstr>
      <vt:lpstr>الاستطاعة المتبقية؟؟؟</vt:lpstr>
      <vt:lpstr>المشاكل لا تنتهي....</vt:lpstr>
      <vt:lpstr>أهداف المشروع</vt:lpstr>
      <vt:lpstr>أهداف المشروع</vt:lpstr>
      <vt:lpstr>أهداف المشروع</vt:lpstr>
      <vt:lpstr>التقنيات المستخدمة</vt:lpstr>
      <vt:lpstr>Software</vt:lpstr>
      <vt:lpstr>Software</vt:lpstr>
      <vt:lpstr>Hardware</vt:lpstr>
      <vt:lpstr>بنية المشروع</vt:lpstr>
      <vt:lpstr>بنية المشروع</vt:lpstr>
      <vt:lpstr>بنية المشروع</vt:lpstr>
      <vt:lpstr>بنية المشروع</vt:lpstr>
      <vt:lpstr>بنية المشروع</vt:lpstr>
      <vt:lpstr>PowerPoint Presentation</vt:lpstr>
      <vt:lpstr>بنية المشروع</vt:lpstr>
      <vt:lpstr>بنية المشروع</vt:lpstr>
      <vt:lpstr>بنية المشروع</vt:lpstr>
      <vt:lpstr>شرح المشروع</vt:lpstr>
      <vt:lpstr>الشرح الافتراضي (بيانات افتراضية)</vt:lpstr>
      <vt:lpstr>الشرح الافتراضي</vt:lpstr>
      <vt:lpstr>الشرح الحقيقي (بيانات حقيقية)</vt:lpstr>
      <vt:lpstr>التطوير</vt:lpstr>
      <vt:lpstr>التطوير:</vt:lpstr>
      <vt:lpstr>شكراً لحسن استماعكم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نظام إدارة الطاقة الشمسية</dc:title>
  <cp:lastModifiedBy>Lord</cp:lastModifiedBy>
  <cp:revision>51</cp:revision>
  <dcterms:modified xsi:type="dcterms:W3CDTF">2023-08-14T13:38:11Z</dcterms:modified>
</cp:coreProperties>
</file>